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5321300" cy="7556500"/>
  <p:notesSz cx="6858000" cy="9144000"/>
  <p:embeddedFontLst>
    <p:embeddedFont>
      <p:font typeface="ABeeZee" panose="020B0604020202020204" charset="0"/>
      <p:regular r:id="rId11"/>
    </p:embeddedFont>
    <p:embeddedFont>
      <p:font typeface="Amsterdam One Italics" panose="020B0604020202020204" charset="0"/>
      <p:regular r:id="rId12"/>
    </p:embeddedFont>
    <p:embeddedFont>
      <p:font typeface="TS Damas Sans Bold" panose="020B0604020202020204" charset="-78"/>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682DBD-5A46-4DE2-A5DB-5D69552FF101}" v="1" dt="2024-05-16T11:26:51.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622" autoAdjust="0"/>
  </p:normalViewPr>
  <p:slideViewPr>
    <p:cSldViewPr>
      <p:cViewPr varScale="1">
        <p:scale>
          <a:sx n="72" d="100"/>
          <a:sy n="72" d="100"/>
        </p:scale>
        <p:origin x="2813"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Shelton-Bourke" userId="6deb9abe-d285-4b94-a33d-d8dbba789d89" providerId="ADAL" clId="{9F682DBD-5A46-4DE2-A5DB-5D69552FF101}"/>
    <pc:docChg chg="undo custSel modSld">
      <pc:chgData name="A Shelton-Bourke" userId="6deb9abe-d285-4b94-a33d-d8dbba789d89" providerId="ADAL" clId="{9F682DBD-5A46-4DE2-A5DB-5D69552FF101}" dt="2024-05-17T07:47:06.921" v="568"/>
      <pc:docMkLst>
        <pc:docMk/>
      </pc:docMkLst>
      <pc:sldChg chg="modSp mod">
        <pc:chgData name="A Shelton-Bourke" userId="6deb9abe-d285-4b94-a33d-d8dbba789d89" providerId="ADAL" clId="{9F682DBD-5A46-4DE2-A5DB-5D69552FF101}" dt="2024-05-17T07:12:21.574" v="386" actId="403"/>
        <pc:sldMkLst>
          <pc:docMk/>
          <pc:sldMk cId="0" sldId="256"/>
        </pc:sldMkLst>
        <pc:spChg chg="mod">
          <ac:chgData name="A Shelton-Bourke" userId="6deb9abe-d285-4b94-a33d-d8dbba789d89" providerId="ADAL" clId="{9F682DBD-5A46-4DE2-A5DB-5D69552FF101}" dt="2024-05-17T07:12:21.574" v="386" actId="403"/>
          <ac:spMkLst>
            <pc:docMk/>
            <pc:sldMk cId="0" sldId="256"/>
            <ac:spMk id="13" creationId="{00000000-0000-0000-0000-000000000000}"/>
          </ac:spMkLst>
        </pc:spChg>
      </pc:sldChg>
      <pc:sldChg chg="modSp mod">
        <pc:chgData name="A Shelton-Bourke" userId="6deb9abe-d285-4b94-a33d-d8dbba789d89" providerId="ADAL" clId="{9F682DBD-5A46-4DE2-A5DB-5D69552FF101}" dt="2024-05-17T07:38:58.928" v="460" actId="20577"/>
        <pc:sldMkLst>
          <pc:docMk/>
          <pc:sldMk cId="0" sldId="258"/>
        </pc:sldMkLst>
        <pc:spChg chg="mod">
          <ac:chgData name="A Shelton-Bourke" userId="6deb9abe-d285-4b94-a33d-d8dbba789d89" providerId="ADAL" clId="{9F682DBD-5A46-4DE2-A5DB-5D69552FF101}" dt="2024-05-16T14:49:12.835" v="380" actId="1035"/>
          <ac:spMkLst>
            <pc:docMk/>
            <pc:sldMk cId="0" sldId="258"/>
            <ac:spMk id="3" creationId="{00000000-0000-0000-0000-000000000000}"/>
          </ac:spMkLst>
        </pc:spChg>
        <pc:spChg chg="mod">
          <ac:chgData name="A Shelton-Bourke" userId="6deb9abe-d285-4b94-a33d-d8dbba789d89" providerId="ADAL" clId="{9F682DBD-5A46-4DE2-A5DB-5D69552FF101}" dt="2024-05-16T14:49:12.835" v="380" actId="1035"/>
          <ac:spMkLst>
            <pc:docMk/>
            <pc:sldMk cId="0" sldId="258"/>
            <ac:spMk id="4" creationId="{00000000-0000-0000-0000-000000000000}"/>
          </ac:spMkLst>
        </pc:spChg>
        <pc:spChg chg="mod">
          <ac:chgData name="A Shelton-Bourke" userId="6deb9abe-d285-4b94-a33d-d8dbba789d89" providerId="ADAL" clId="{9F682DBD-5A46-4DE2-A5DB-5D69552FF101}" dt="2024-05-16T14:49:12.835" v="380" actId="1035"/>
          <ac:spMkLst>
            <pc:docMk/>
            <pc:sldMk cId="0" sldId="258"/>
            <ac:spMk id="10" creationId="{00000000-0000-0000-0000-000000000000}"/>
          </ac:spMkLst>
        </pc:spChg>
        <pc:spChg chg="mod">
          <ac:chgData name="A Shelton-Bourke" userId="6deb9abe-d285-4b94-a33d-d8dbba789d89" providerId="ADAL" clId="{9F682DBD-5A46-4DE2-A5DB-5D69552FF101}" dt="2024-05-16T14:49:12.835" v="380" actId="1035"/>
          <ac:spMkLst>
            <pc:docMk/>
            <pc:sldMk cId="0" sldId="258"/>
            <ac:spMk id="11" creationId="{00000000-0000-0000-0000-000000000000}"/>
          </ac:spMkLst>
        </pc:spChg>
        <pc:spChg chg="mod">
          <ac:chgData name="A Shelton-Bourke" userId="6deb9abe-d285-4b94-a33d-d8dbba789d89" providerId="ADAL" clId="{9F682DBD-5A46-4DE2-A5DB-5D69552FF101}" dt="2024-05-16T14:49:12.835" v="380" actId="1035"/>
          <ac:spMkLst>
            <pc:docMk/>
            <pc:sldMk cId="0" sldId="258"/>
            <ac:spMk id="13" creationId="{00000000-0000-0000-0000-000000000000}"/>
          </ac:spMkLst>
        </pc:spChg>
        <pc:spChg chg="mod">
          <ac:chgData name="A Shelton-Bourke" userId="6deb9abe-d285-4b94-a33d-d8dbba789d89" providerId="ADAL" clId="{9F682DBD-5A46-4DE2-A5DB-5D69552FF101}" dt="2024-05-17T07:38:58.928" v="460" actId="20577"/>
          <ac:spMkLst>
            <pc:docMk/>
            <pc:sldMk cId="0" sldId="258"/>
            <ac:spMk id="15" creationId="{00000000-0000-0000-0000-000000000000}"/>
          </ac:spMkLst>
        </pc:spChg>
      </pc:sldChg>
      <pc:sldChg chg="modSp mod">
        <pc:chgData name="A Shelton-Bourke" userId="6deb9abe-d285-4b94-a33d-d8dbba789d89" providerId="ADAL" clId="{9F682DBD-5A46-4DE2-A5DB-5D69552FF101}" dt="2024-05-17T07:41:36.519" v="496" actId="1038"/>
        <pc:sldMkLst>
          <pc:docMk/>
          <pc:sldMk cId="0" sldId="259"/>
        </pc:sldMkLst>
        <pc:spChg chg="mod">
          <ac:chgData name="A Shelton-Bourke" userId="6deb9abe-d285-4b94-a33d-d8dbba789d89" providerId="ADAL" clId="{9F682DBD-5A46-4DE2-A5DB-5D69552FF101}" dt="2024-05-16T14:48:40.943" v="370" actId="1035"/>
          <ac:spMkLst>
            <pc:docMk/>
            <pc:sldMk cId="0" sldId="259"/>
            <ac:spMk id="3" creationId="{00000000-0000-0000-0000-000000000000}"/>
          </ac:spMkLst>
        </pc:spChg>
        <pc:spChg chg="mod">
          <ac:chgData name="A Shelton-Bourke" userId="6deb9abe-d285-4b94-a33d-d8dbba789d89" providerId="ADAL" clId="{9F682DBD-5A46-4DE2-A5DB-5D69552FF101}" dt="2024-05-16T14:48:40.943" v="370" actId="1035"/>
          <ac:spMkLst>
            <pc:docMk/>
            <pc:sldMk cId="0" sldId="259"/>
            <ac:spMk id="4" creationId="{00000000-0000-0000-0000-000000000000}"/>
          </ac:spMkLst>
        </pc:spChg>
        <pc:spChg chg="mod">
          <ac:chgData name="A Shelton-Bourke" userId="6deb9abe-d285-4b94-a33d-d8dbba789d89" providerId="ADAL" clId="{9F682DBD-5A46-4DE2-A5DB-5D69552FF101}" dt="2024-05-16T14:48:40.943" v="370" actId="1035"/>
          <ac:spMkLst>
            <pc:docMk/>
            <pc:sldMk cId="0" sldId="259"/>
            <ac:spMk id="8" creationId="{00000000-0000-0000-0000-000000000000}"/>
          </ac:spMkLst>
        </pc:spChg>
        <pc:spChg chg="mod">
          <ac:chgData name="A Shelton-Bourke" userId="6deb9abe-d285-4b94-a33d-d8dbba789d89" providerId="ADAL" clId="{9F682DBD-5A46-4DE2-A5DB-5D69552FF101}" dt="2024-05-16T14:48:40.943" v="370" actId="1035"/>
          <ac:spMkLst>
            <pc:docMk/>
            <pc:sldMk cId="0" sldId="259"/>
            <ac:spMk id="9" creationId="{00000000-0000-0000-0000-000000000000}"/>
          </ac:spMkLst>
        </pc:spChg>
        <pc:spChg chg="mod">
          <ac:chgData name="A Shelton-Bourke" userId="6deb9abe-d285-4b94-a33d-d8dbba789d89" providerId="ADAL" clId="{9F682DBD-5A46-4DE2-A5DB-5D69552FF101}" dt="2024-05-16T14:48:40.943" v="370" actId="1035"/>
          <ac:spMkLst>
            <pc:docMk/>
            <pc:sldMk cId="0" sldId="259"/>
            <ac:spMk id="10" creationId="{00000000-0000-0000-0000-000000000000}"/>
          </ac:spMkLst>
        </pc:spChg>
        <pc:spChg chg="mod">
          <ac:chgData name="A Shelton-Bourke" userId="6deb9abe-d285-4b94-a33d-d8dbba789d89" providerId="ADAL" clId="{9F682DBD-5A46-4DE2-A5DB-5D69552FF101}" dt="2024-05-16T14:48:44.877" v="375" actId="1035"/>
          <ac:spMkLst>
            <pc:docMk/>
            <pc:sldMk cId="0" sldId="259"/>
            <ac:spMk id="11" creationId="{00000000-0000-0000-0000-000000000000}"/>
          </ac:spMkLst>
        </pc:spChg>
        <pc:spChg chg="mod">
          <ac:chgData name="A Shelton-Bourke" userId="6deb9abe-d285-4b94-a33d-d8dbba789d89" providerId="ADAL" clId="{9F682DBD-5A46-4DE2-A5DB-5D69552FF101}" dt="2024-05-17T07:39:18.401" v="467" actId="20577"/>
          <ac:spMkLst>
            <pc:docMk/>
            <pc:sldMk cId="0" sldId="259"/>
            <ac:spMk id="19" creationId="{00000000-0000-0000-0000-000000000000}"/>
          </ac:spMkLst>
        </pc:spChg>
        <pc:spChg chg="mod">
          <ac:chgData name="A Shelton-Bourke" userId="6deb9abe-d285-4b94-a33d-d8dbba789d89" providerId="ADAL" clId="{9F682DBD-5A46-4DE2-A5DB-5D69552FF101}" dt="2024-05-17T07:41:36.519" v="496" actId="1038"/>
          <ac:spMkLst>
            <pc:docMk/>
            <pc:sldMk cId="0" sldId="259"/>
            <ac:spMk id="25" creationId="{923D2ADE-1FF5-5A1B-4D41-C92592710666}"/>
          </ac:spMkLst>
        </pc:spChg>
      </pc:sldChg>
      <pc:sldChg chg="modSp mod">
        <pc:chgData name="A Shelton-Bourke" userId="6deb9abe-d285-4b94-a33d-d8dbba789d89" providerId="ADAL" clId="{9F682DBD-5A46-4DE2-A5DB-5D69552FF101}" dt="2024-05-17T07:41:28.145" v="493" actId="403"/>
        <pc:sldMkLst>
          <pc:docMk/>
          <pc:sldMk cId="0" sldId="260"/>
        </pc:sldMkLst>
        <pc:spChg chg="mod">
          <ac:chgData name="A Shelton-Bourke" userId="6deb9abe-d285-4b94-a33d-d8dbba789d89" providerId="ADAL" clId="{9F682DBD-5A46-4DE2-A5DB-5D69552FF101}" dt="2024-05-16T14:48:24.492" v="357" actId="1035"/>
          <ac:spMkLst>
            <pc:docMk/>
            <pc:sldMk cId="0" sldId="260"/>
            <ac:spMk id="3" creationId="{00000000-0000-0000-0000-000000000000}"/>
          </ac:spMkLst>
        </pc:spChg>
        <pc:spChg chg="mod">
          <ac:chgData name="A Shelton-Bourke" userId="6deb9abe-d285-4b94-a33d-d8dbba789d89" providerId="ADAL" clId="{9F682DBD-5A46-4DE2-A5DB-5D69552FF101}" dt="2024-05-16T14:48:24.492" v="357" actId="1035"/>
          <ac:spMkLst>
            <pc:docMk/>
            <pc:sldMk cId="0" sldId="260"/>
            <ac:spMk id="4" creationId="{00000000-0000-0000-0000-000000000000}"/>
          </ac:spMkLst>
        </pc:spChg>
        <pc:spChg chg="mod">
          <ac:chgData name="A Shelton-Bourke" userId="6deb9abe-d285-4b94-a33d-d8dbba789d89" providerId="ADAL" clId="{9F682DBD-5A46-4DE2-A5DB-5D69552FF101}" dt="2024-05-16T14:48:24.492" v="357" actId="1035"/>
          <ac:spMkLst>
            <pc:docMk/>
            <pc:sldMk cId="0" sldId="260"/>
            <ac:spMk id="8" creationId="{00000000-0000-0000-0000-000000000000}"/>
          </ac:spMkLst>
        </pc:spChg>
        <pc:spChg chg="mod">
          <ac:chgData name="A Shelton-Bourke" userId="6deb9abe-d285-4b94-a33d-d8dbba789d89" providerId="ADAL" clId="{9F682DBD-5A46-4DE2-A5DB-5D69552FF101}" dt="2024-05-16T14:48:24.492" v="357" actId="1035"/>
          <ac:spMkLst>
            <pc:docMk/>
            <pc:sldMk cId="0" sldId="260"/>
            <ac:spMk id="9" creationId="{00000000-0000-0000-0000-000000000000}"/>
          </ac:spMkLst>
        </pc:spChg>
        <pc:spChg chg="mod">
          <ac:chgData name="A Shelton-Bourke" userId="6deb9abe-d285-4b94-a33d-d8dbba789d89" providerId="ADAL" clId="{9F682DBD-5A46-4DE2-A5DB-5D69552FF101}" dt="2024-05-16T14:48:24.492" v="357" actId="1035"/>
          <ac:spMkLst>
            <pc:docMk/>
            <pc:sldMk cId="0" sldId="260"/>
            <ac:spMk id="10" creationId="{00000000-0000-0000-0000-000000000000}"/>
          </ac:spMkLst>
        </pc:spChg>
        <pc:spChg chg="mod">
          <ac:chgData name="A Shelton-Bourke" userId="6deb9abe-d285-4b94-a33d-d8dbba789d89" providerId="ADAL" clId="{9F682DBD-5A46-4DE2-A5DB-5D69552FF101}" dt="2024-05-16T14:48:27.972" v="360" actId="1035"/>
          <ac:spMkLst>
            <pc:docMk/>
            <pc:sldMk cId="0" sldId="260"/>
            <ac:spMk id="11" creationId="{00000000-0000-0000-0000-000000000000}"/>
          </ac:spMkLst>
        </pc:spChg>
        <pc:spChg chg="mod">
          <ac:chgData name="A Shelton-Bourke" userId="6deb9abe-d285-4b94-a33d-d8dbba789d89" providerId="ADAL" clId="{9F682DBD-5A46-4DE2-A5DB-5D69552FF101}" dt="2024-05-17T07:41:21.579" v="491" actId="255"/>
          <ac:spMkLst>
            <pc:docMk/>
            <pc:sldMk cId="0" sldId="260"/>
            <ac:spMk id="16" creationId="{00000000-0000-0000-0000-000000000000}"/>
          </ac:spMkLst>
        </pc:spChg>
        <pc:spChg chg="mod">
          <ac:chgData name="A Shelton-Bourke" userId="6deb9abe-d285-4b94-a33d-d8dbba789d89" providerId="ADAL" clId="{9F682DBD-5A46-4DE2-A5DB-5D69552FF101}" dt="2024-05-17T07:41:28.145" v="493" actId="403"/>
          <ac:spMkLst>
            <pc:docMk/>
            <pc:sldMk cId="0" sldId="260"/>
            <ac:spMk id="25" creationId="{39921D8A-78E6-EFCB-17E6-FC406FFDFE41}"/>
          </ac:spMkLst>
        </pc:spChg>
      </pc:sldChg>
      <pc:sldChg chg="addSp modSp mod">
        <pc:chgData name="A Shelton-Bourke" userId="6deb9abe-d285-4b94-a33d-d8dbba789d89" providerId="ADAL" clId="{9F682DBD-5A46-4DE2-A5DB-5D69552FF101}" dt="2024-05-17T07:43:22.591" v="529" actId="404"/>
        <pc:sldMkLst>
          <pc:docMk/>
          <pc:sldMk cId="0" sldId="261"/>
        </pc:sldMkLst>
        <pc:spChg chg="mod">
          <ac:chgData name="A Shelton-Bourke" userId="6deb9abe-d285-4b94-a33d-d8dbba789d89" providerId="ADAL" clId="{9F682DBD-5A46-4DE2-A5DB-5D69552FF101}" dt="2024-05-16T14:48:06.800" v="345" actId="1035"/>
          <ac:spMkLst>
            <pc:docMk/>
            <pc:sldMk cId="0" sldId="261"/>
            <ac:spMk id="3" creationId="{00000000-0000-0000-0000-000000000000}"/>
          </ac:spMkLst>
        </pc:spChg>
        <pc:spChg chg="mod">
          <ac:chgData name="A Shelton-Bourke" userId="6deb9abe-d285-4b94-a33d-d8dbba789d89" providerId="ADAL" clId="{9F682DBD-5A46-4DE2-A5DB-5D69552FF101}" dt="2024-05-16T14:48:06.800" v="345" actId="1035"/>
          <ac:spMkLst>
            <pc:docMk/>
            <pc:sldMk cId="0" sldId="261"/>
            <ac:spMk id="4" creationId="{00000000-0000-0000-0000-000000000000}"/>
          </ac:spMkLst>
        </pc:spChg>
        <pc:spChg chg="mod">
          <ac:chgData name="A Shelton-Bourke" userId="6deb9abe-d285-4b94-a33d-d8dbba789d89" providerId="ADAL" clId="{9F682DBD-5A46-4DE2-A5DB-5D69552FF101}" dt="2024-05-16T14:48:06.800" v="345" actId="1035"/>
          <ac:spMkLst>
            <pc:docMk/>
            <pc:sldMk cId="0" sldId="261"/>
            <ac:spMk id="8" creationId="{00000000-0000-0000-0000-000000000000}"/>
          </ac:spMkLst>
        </pc:spChg>
        <pc:spChg chg="mod">
          <ac:chgData name="A Shelton-Bourke" userId="6deb9abe-d285-4b94-a33d-d8dbba789d89" providerId="ADAL" clId="{9F682DBD-5A46-4DE2-A5DB-5D69552FF101}" dt="2024-05-16T14:48:06.800" v="345" actId="1035"/>
          <ac:spMkLst>
            <pc:docMk/>
            <pc:sldMk cId="0" sldId="261"/>
            <ac:spMk id="9" creationId="{00000000-0000-0000-0000-000000000000}"/>
          </ac:spMkLst>
        </pc:spChg>
        <pc:spChg chg="mod">
          <ac:chgData name="A Shelton-Bourke" userId="6deb9abe-d285-4b94-a33d-d8dbba789d89" providerId="ADAL" clId="{9F682DBD-5A46-4DE2-A5DB-5D69552FF101}" dt="2024-05-16T14:48:12.034" v="349" actId="1035"/>
          <ac:spMkLst>
            <pc:docMk/>
            <pc:sldMk cId="0" sldId="261"/>
            <ac:spMk id="10" creationId="{00000000-0000-0000-0000-000000000000}"/>
          </ac:spMkLst>
        </pc:spChg>
        <pc:spChg chg="mod">
          <ac:chgData name="A Shelton-Bourke" userId="6deb9abe-d285-4b94-a33d-d8dbba789d89" providerId="ADAL" clId="{9F682DBD-5A46-4DE2-A5DB-5D69552FF101}" dt="2024-05-16T14:48:06.800" v="345" actId="1035"/>
          <ac:spMkLst>
            <pc:docMk/>
            <pc:sldMk cId="0" sldId="261"/>
            <ac:spMk id="24" creationId="{FCE4C0DA-4F9B-C859-D747-B02146EB80F9}"/>
          </ac:spMkLst>
        </pc:spChg>
        <pc:spChg chg="mod">
          <ac:chgData name="A Shelton-Bourke" userId="6deb9abe-d285-4b94-a33d-d8dbba789d89" providerId="ADAL" clId="{9F682DBD-5A46-4DE2-A5DB-5D69552FF101}" dt="2024-05-17T07:43:22.591" v="529" actId="404"/>
          <ac:spMkLst>
            <pc:docMk/>
            <pc:sldMk cId="0" sldId="261"/>
            <ac:spMk id="25" creationId="{831C1DBD-C0B3-5435-8D7C-62565F649135}"/>
          </ac:spMkLst>
        </pc:spChg>
        <pc:spChg chg="add mod">
          <ac:chgData name="A Shelton-Bourke" userId="6deb9abe-d285-4b94-a33d-d8dbba789d89" providerId="ADAL" clId="{9F682DBD-5A46-4DE2-A5DB-5D69552FF101}" dt="2024-05-17T07:43:17.004" v="527" actId="404"/>
          <ac:spMkLst>
            <pc:docMk/>
            <pc:sldMk cId="0" sldId="261"/>
            <ac:spMk id="26" creationId="{CC776A93-298C-D485-3FE0-CCF73E8318D8}"/>
          </ac:spMkLst>
        </pc:spChg>
      </pc:sldChg>
      <pc:sldChg chg="modSp mod">
        <pc:chgData name="A Shelton-Bourke" userId="6deb9abe-d285-4b94-a33d-d8dbba789d89" providerId="ADAL" clId="{9F682DBD-5A46-4DE2-A5DB-5D69552FF101}" dt="2024-05-17T07:44:14.718" v="548" actId="255"/>
        <pc:sldMkLst>
          <pc:docMk/>
          <pc:sldMk cId="0" sldId="262"/>
        </pc:sldMkLst>
        <pc:spChg chg="mod">
          <ac:chgData name="A Shelton-Bourke" userId="6deb9abe-d285-4b94-a33d-d8dbba789d89" providerId="ADAL" clId="{9F682DBD-5A46-4DE2-A5DB-5D69552FF101}" dt="2024-05-16T14:47:47.695" v="332" actId="1035"/>
          <ac:spMkLst>
            <pc:docMk/>
            <pc:sldMk cId="0" sldId="262"/>
            <ac:spMk id="3" creationId="{00000000-0000-0000-0000-000000000000}"/>
          </ac:spMkLst>
        </pc:spChg>
        <pc:spChg chg="mod">
          <ac:chgData name="A Shelton-Bourke" userId="6deb9abe-d285-4b94-a33d-d8dbba789d89" providerId="ADAL" clId="{9F682DBD-5A46-4DE2-A5DB-5D69552FF101}" dt="2024-05-16T14:47:47.695" v="332" actId="1035"/>
          <ac:spMkLst>
            <pc:docMk/>
            <pc:sldMk cId="0" sldId="262"/>
            <ac:spMk id="4" creationId="{00000000-0000-0000-0000-000000000000}"/>
          </ac:spMkLst>
        </pc:spChg>
        <pc:spChg chg="mod">
          <ac:chgData name="A Shelton-Bourke" userId="6deb9abe-d285-4b94-a33d-d8dbba789d89" providerId="ADAL" clId="{9F682DBD-5A46-4DE2-A5DB-5D69552FF101}" dt="2024-05-16T14:47:47.695" v="332" actId="1035"/>
          <ac:spMkLst>
            <pc:docMk/>
            <pc:sldMk cId="0" sldId="262"/>
            <ac:spMk id="8" creationId="{00000000-0000-0000-0000-000000000000}"/>
          </ac:spMkLst>
        </pc:spChg>
        <pc:spChg chg="mod">
          <ac:chgData name="A Shelton-Bourke" userId="6deb9abe-d285-4b94-a33d-d8dbba789d89" providerId="ADAL" clId="{9F682DBD-5A46-4DE2-A5DB-5D69552FF101}" dt="2024-05-16T14:47:47.695" v="332" actId="1035"/>
          <ac:spMkLst>
            <pc:docMk/>
            <pc:sldMk cId="0" sldId="262"/>
            <ac:spMk id="9" creationId="{00000000-0000-0000-0000-000000000000}"/>
          </ac:spMkLst>
        </pc:spChg>
        <pc:spChg chg="mod">
          <ac:chgData name="A Shelton-Bourke" userId="6deb9abe-d285-4b94-a33d-d8dbba789d89" providerId="ADAL" clId="{9F682DBD-5A46-4DE2-A5DB-5D69552FF101}" dt="2024-05-16T14:47:47.695" v="332" actId="1035"/>
          <ac:spMkLst>
            <pc:docMk/>
            <pc:sldMk cId="0" sldId="262"/>
            <ac:spMk id="10" creationId="{00000000-0000-0000-0000-000000000000}"/>
          </ac:spMkLst>
        </pc:spChg>
        <pc:spChg chg="mod">
          <ac:chgData name="A Shelton-Bourke" userId="6deb9abe-d285-4b94-a33d-d8dbba789d89" providerId="ADAL" clId="{9F682DBD-5A46-4DE2-A5DB-5D69552FF101}" dt="2024-05-16T14:47:53.866" v="335" actId="1035"/>
          <ac:spMkLst>
            <pc:docMk/>
            <pc:sldMk cId="0" sldId="262"/>
            <ac:spMk id="11" creationId="{00000000-0000-0000-0000-000000000000}"/>
          </ac:spMkLst>
        </pc:spChg>
        <pc:spChg chg="mod">
          <ac:chgData name="A Shelton-Bourke" userId="6deb9abe-d285-4b94-a33d-d8dbba789d89" providerId="ADAL" clId="{9F682DBD-5A46-4DE2-A5DB-5D69552FF101}" dt="2024-05-17T07:44:14.718" v="548" actId="255"/>
          <ac:spMkLst>
            <pc:docMk/>
            <pc:sldMk cId="0" sldId="262"/>
            <ac:spMk id="25" creationId="{858DB849-B1DA-2CF1-D587-80E73058EF46}"/>
          </ac:spMkLst>
        </pc:spChg>
      </pc:sldChg>
      <pc:sldChg chg="modSp mod">
        <pc:chgData name="A Shelton-Bourke" userId="6deb9abe-d285-4b94-a33d-d8dbba789d89" providerId="ADAL" clId="{9F682DBD-5A46-4DE2-A5DB-5D69552FF101}" dt="2024-05-17T07:47:06.921" v="568"/>
        <pc:sldMkLst>
          <pc:docMk/>
          <pc:sldMk cId="0" sldId="263"/>
        </pc:sldMkLst>
        <pc:spChg chg="mod">
          <ac:chgData name="A Shelton-Bourke" userId="6deb9abe-d285-4b94-a33d-d8dbba789d89" providerId="ADAL" clId="{9F682DBD-5A46-4DE2-A5DB-5D69552FF101}" dt="2024-05-16T14:49:20.763" v="381" actId="1035"/>
          <ac:spMkLst>
            <pc:docMk/>
            <pc:sldMk cId="0" sldId="263"/>
            <ac:spMk id="3" creationId="{00000000-0000-0000-0000-000000000000}"/>
          </ac:spMkLst>
        </pc:spChg>
        <pc:spChg chg="mod">
          <ac:chgData name="A Shelton-Bourke" userId="6deb9abe-d285-4b94-a33d-d8dbba789d89" providerId="ADAL" clId="{9F682DBD-5A46-4DE2-A5DB-5D69552FF101}" dt="2024-05-16T14:49:20.763" v="381" actId="1035"/>
          <ac:spMkLst>
            <pc:docMk/>
            <pc:sldMk cId="0" sldId="263"/>
            <ac:spMk id="4" creationId="{00000000-0000-0000-0000-000000000000}"/>
          </ac:spMkLst>
        </pc:spChg>
        <pc:spChg chg="mod">
          <ac:chgData name="A Shelton-Bourke" userId="6deb9abe-d285-4b94-a33d-d8dbba789d89" providerId="ADAL" clId="{9F682DBD-5A46-4DE2-A5DB-5D69552FF101}" dt="2024-05-16T14:49:20.763" v="381" actId="1035"/>
          <ac:spMkLst>
            <pc:docMk/>
            <pc:sldMk cId="0" sldId="263"/>
            <ac:spMk id="8" creationId="{00000000-0000-0000-0000-000000000000}"/>
          </ac:spMkLst>
        </pc:spChg>
        <pc:spChg chg="mod">
          <ac:chgData name="A Shelton-Bourke" userId="6deb9abe-d285-4b94-a33d-d8dbba789d89" providerId="ADAL" clId="{9F682DBD-5A46-4DE2-A5DB-5D69552FF101}" dt="2024-05-16T14:49:20.763" v="381" actId="1035"/>
          <ac:spMkLst>
            <pc:docMk/>
            <pc:sldMk cId="0" sldId="263"/>
            <ac:spMk id="9" creationId="{00000000-0000-0000-0000-000000000000}"/>
          </ac:spMkLst>
        </pc:spChg>
        <pc:spChg chg="mod">
          <ac:chgData name="A Shelton-Bourke" userId="6deb9abe-d285-4b94-a33d-d8dbba789d89" providerId="ADAL" clId="{9F682DBD-5A46-4DE2-A5DB-5D69552FF101}" dt="2024-05-16T14:49:20.763" v="381" actId="1035"/>
          <ac:spMkLst>
            <pc:docMk/>
            <pc:sldMk cId="0" sldId="263"/>
            <ac:spMk id="10" creationId="{00000000-0000-0000-0000-000000000000}"/>
          </ac:spMkLst>
        </pc:spChg>
        <pc:spChg chg="mod">
          <ac:chgData name="A Shelton-Bourke" userId="6deb9abe-d285-4b94-a33d-d8dbba789d89" providerId="ADAL" clId="{9F682DBD-5A46-4DE2-A5DB-5D69552FF101}" dt="2024-05-16T14:47:27.090" v="324" actId="1035"/>
          <ac:spMkLst>
            <pc:docMk/>
            <pc:sldMk cId="0" sldId="263"/>
            <ac:spMk id="11" creationId="{00000000-0000-0000-0000-000000000000}"/>
          </ac:spMkLst>
        </pc:spChg>
        <pc:spChg chg="mod">
          <ac:chgData name="A Shelton-Bourke" userId="6deb9abe-d285-4b94-a33d-d8dbba789d89" providerId="ADAL" clId="{9F682DBD-5A46-4DE2-A5DB-5D69552FF101}" dt="2024-05-17T07:47:06.921" v="568"/>
          <ac:spMkLst>
            <pc:docMk/>
            <pc:sldMk cId="0" sldId="263"/>
            <ac:spMk id="25" creationId="{2A8B4EBE-6D5A-B430-288B-74CE010B60E8}"/>
          </ac:spMkLst>
        </pc:spChg>
        <pc:spChg chg="mod">
          <ac:chgData name="A Shelton-Bourke" userId="6deb9abe-d285-4b94-a33d-d8dbba789d89" providerId="ADAL" clId="{9F682DBD-5A46-4DE2-A5DB-5D69552FF101}" dt="2024-05-17T07:44:48.969" v="553" actId="403"/>
          <ac:spMkLst>
            <pc:docMk/>
            <pc:sldMk cId="0" sldId="263"/>
            <ac:spMk id="26" creationId="{DA8F0375-F398-1254-B23F-A058E57132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2.svg"/><Relationship Id="rId7" Type="http://schemas.openxmlformats.org/officeDocument/2006/relationships/image" Target="../media/image24.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Freeform 2"/>
          <p:cNvSpPr/>
          <p:nvPr/>
        </p:nvSpPr>
        <p:spPr>
          <a:xfrm flipV="1">
            <a:off x="285249" y="4387947"/>
            <a:ext cx="4757502" cy="2519585"/>
          </a:xfrm>
          <a:custGeom>
            <a:avLst/>
            <a:gdLst/>
            <a:ahLst/>
            <a:cxnLst/>
            <a:rect l="l" t="t" r="r" b="b"/>
            <a:pathLst>
              <a:path w="4757502" h="2519585">
                <a:moveTo>
                  <a:pt x="0" y="2519586"/>
                </a:moveTo>
                <a:lnTo>
                  <a:pt x="4757502" y="2519586"/>
                </a:lnTo>
                <a:lnTo>
                  <a:pt x="4757502" y="0"/>
                </a:lnTo>
                <a:lnTo>
                  <a:pt x="0" y="0"/>
                </a:lnTo>
                <a:lnTo>
                  <a:pt x="0" y="2519586"/>
                </a:lnTo>
                <a:close/>
              </a:path>
            </a:pathLst>
          </a:custGeom>
          <a:blipFill>
            <a:blip r:embed="rId2">
              <a:extLst>
                <a:ext uri="{96DAC541-7B7A-43D3-8B79-37D633B846F1}">
                  <asvg:svgBlip xmlns:asvg="http://schemas.microsoft.com/office/drawing/2016/SVG/main" r:embed="rId3"/>
                </a:ext>
              </a:extLst>
            </a:blip>
            <a:stretch>
              <a:fillRect t="-91939"/>
            </a:stretch>
          </a:blipFill>
        </p:spPr>
        <p:txBody>
          <a:bodyPr/>
          <a:lstStyle/>
          <a:p>
            <a:endParaRPr lang="en-GB"/>
          </a:p>
        </p:txBody>
      </p:sp>
      <p:sp>
        <p:nvSpPr>
          <p:cNvPr id="3" name="TextBox 3"/>
          <p:cNvSpPr txBox="1"/>
          <p:nvPr/>
        </p:nvSpPr>
        <p:spPr>
          <a:xfrm>
            <a:off x="0" y="1051808"/>
            <a:ext cx="5328000" cy="1963936"/>
          </a:xfrm>
          <a:prstGeom prst="rect">
            <a:avLst/>
          </a:prstGeom>
        </p:spPr>
        <p:txBody>
          <a:bodyPr lIns="0" tIns="0" rIns="0" bIns="0" rtlCol="0" anchor="t">
            <a:spAutoFit/>
          </a:bodyPr>
          <a:lstStyle/>
          <a:p>
            <a:pPr algn="ctr">
              <a:lnSpc>
                <a:spcPts val="7766"/>
              </a:lnSpc>
            </a:pPr>
            <a:r>
              <a:rPr lang="en-US" sz="5547" dirty="0">
                <a:solidFill>
                  <a:srgbClr val="FFC523"/>
                </a:solidFill>
                <a:latin typeface="TS Damas Sans Bold"/>
              </a:rPr>
              <a:t>PRAYER STATIONS</a:t>
            </a:r>
          </a:p>
          <a:p>
            <a:pPr algn="ctr">
              <a:lnSpc>
                <a:spcPts val="7766"/>
              </a:lnSpc>
              <a:spcBef>
                <a:spcPct val="0"/>
              </a:spcBef>
            </a:pPr>
            <a:r>
              <a:rPr lang="en-US" sz="5547" dirty="0">
                <a:solidFill>
                  <a:srgbClr val="FFC523"/>
                </a:solidFill>
                <a:latin typeface="TS Damas Sans Bold"/>
              </a:rPr>
              <a:t>BOOKLET</a:t>
            </a:r>
          </a:p>
        </p:txBody>
      </p:sp>
      <p:sp>
        <p:nvSpPr>
          <p:cNvPr id="4" name="Freeform 4"/>
          <p:cNvSpPr/>
          <p:nvPr/>
        </p:nvSpPr>
        <p:spPr>
          <a:xfrm>
            <a:off x="2569126" y="3212939"/>
            <a:ext cx="1977194" cy="340753"/>
          </a:xfrm>
          <a:custGeom>
            <a:avLst/>
            <a:gdLst/>
            <a:ahLst/>
            <a:cxnLst/>
            <a:rect l="l" t="t" r="r" b="b"/>
            <a:pathLst>
              <a:path w="1977194" h="340753">
                <a:moveTo>
                  <a:pt x="0" y="0"/>
                </a:moveTo>
                <a:lnTo>
                  <a:pt x="1977193" y="0"/>
                </a:lnTo>
                <a:lnTo>
                  <a:pt x="1977193" y="340753"/>
                </a:lnTo>
                <a:lnTo>
                  <a:pt x="0" y="340753"/>
                </a:lnTo>
                <a:lnTo>
                  <a:pt x="0" y="0"/>
                </a:lnTo>
                <a:close/>
              </a:path>
            </a:pathLst>
          </a:custGeom>
          <a:blipFill>
            <a:blip r:embed="rId4">
              <a:extLst>
                <a:ext uri="{96DAC541-7B7A-43D3-8B79-37D633B846F1}">
                  <asvg:svgBlip xmlns:asvg="http://schemas.microsoft.com/office/drawing/2016/SVG/main" r:embed="rId5"/>
                </a:ext>
              </a:extLst>
            </a:blip>
            <a:stretch>
              <a:fillRect l="-13011"/>
            </a:stretch>
          </a:blipFill>
        </p:spPr>
        <p:txBody>
          <a:bodyPr/>
          <a:lstStyle/>
          <a:p>
            <a:endParaRPr lang="en-GB"/>
          </a:p>
        </p:txBody>
      </p:sp>
      <p:sp>
        <p:nvSpPr>
          <p:cNvPr id="5" name="Freeform 5"/>
          <p:cNvSpPr/>
          <p:nvPr/>
        </p:nvSpPr>
        <p:spPr>
          <a:xfrm flipH="1">
            <a:off x="781681" y="3212939"/>
            <a:ext cx="1977194" cy="340753"/>
          </a:xfrm>
          <a:custGeom>
            <a:avLst/>
            <a:gdLst/>
            <a:ahLst/>
            <a:cxnLst/>
            <a:rect l="l" t="t" r="r" b="b"/>
            <a:pathLst>
              <a:path w="1977194" h="340753">
                <a:moveTo>
                  <a:pt x="1977193" y="0"/>
                </a:moveTo>
                <a:lnTo>
                  <a:pt x="0" y="0"/>
                </a:lnTo>
                <a:lnTo>
                  <a:pt x="0" y="340753"/>
                </a:lnTo>
                <a:lnTo>
                  <a:pt x="1977193" y="340753"/>
                </a:lnTo>
                <a:lnTo>
                  <a:pt x="1977193" y="0"/>
                </a:lnTo>
                <a:close/>
              </a:path>
            </a:pathLst>
          </a:custGeom>
          <a:blipFill>
            <a:blip r:embed="rId4">
              <a:extLst>
                <a:ext uri="{96DAC541-7B7A-43D3-8B79-37D633B846F1}">
                  <asvg:svgBlip xmlns:asvg="http://schemas.microsoft.com/office/drawing/2016/SVG/main" r:embed="rId5"/>
                </a:ext>
              </a:extLst>
            </a:blip>
            <a:stretch>
              <a:fillRect l="-13011"/>
            </a:stretch>
          </a:blipFill>
        </p:spPr>
        <p:txBody>
          <a:bodyPr/>
          <a:lstStyle/>
          <a:p>
            <a:endParaRPr lang="en-GB"/>
          </a:p>
        </p:txBody>
      </p:sp>
      <p:sp>
        <p:nvSpPr>
          <p:cNvPr id="6" name="AutoShape 6"/>
          <p:cNvSpPr/>
          <p:nvPr/>
        </p:nvSpPr>
        <p:spPr>
          <a:xfrm>
            <a:off x="285249" y="6639316"/>
            <a:ext cx="4700606" cy="0"/>
          </a:xfrm>
          <a:prstGeom prst="line">
            <a:avLst/>
          </a:prstGeom>
          <a:ln w="28575" cap="flat">
            <a:solidFill>
              <a:srgbClr val="006ACC"/>
            </a:solidFill>
            <a:prstDash val="solid"/>
            <a:headEnd type="none" w="sm" len="sm"/>
            <a:tailEnd type="none" w="sm" len="sm"/>
          </a:ln>
        </p:spPr>
        <p:txBody>
          <a:bodyPr/>
          <a:lstStyle/>
          <a:p>
            <a:endParaRPr lang="en-GB"/>
          </a:p>
        </p:txBody>
      </p:sp>
      <p:grpSp>
        <p:nvGrpSpPr>
          <p:cNvPr id="7" name="Group 7"/>
          <p:cNvGrpSpPr/>
          <p:nvPr/>
        </p:nvGrpSpPr>
        <p:grpSpPr>
          <a:xfrm>
            <a:off x="0" y="6639316"/>
            <a:ext cx="5328000" cy="1459103"/>
            <a:chOff x="0" y="0"/>
            <a:chExt cx="2709333" cy="741967"/>
          </a:xfrm>
        </p:grpSpPr>
        <p:sp>
          <p:nvSpPr>
            <p:cNvPr id="8" name="Freeform 8"/>
            <p:cNvSpPr/>
            <p:nvPr/>
          </p:nvSpPr>
          <p:spPr>
            <a:xfrm>
              <a:off x="0" y="0"/>
              <a:ext cx="2709333" cy="741966"/>
            </a:xfrm>
            <a:custGeom>
              <a:avLst/>
              <a:gdLst/>
              <a:ahLst/>
              <a:cxnLst/>
              <a:rect l="l" t="t" r="r" b="b"/>
              <a:pathLst>
                <a:path w="2709333" h="741966">
                  <a:moveTo>
                    <a:pt x="52310" y="0"/>
                  </a:moveTo>
                  <a:lnTo>
                    <a:pt x="2657023" y="0"/>
                  </a:lnTo>
                  <a:cubicBezTo>
                    <a:pt x="2670896" y="0"/>
                    <a:pt x="2684202" y="5511"/>
                    <a:pt x="2694012" y="15321"/>
                  </a:cubicBezTo>
                  <a:cubicBezTo>
                    <a:pt x="2703822" y="25131"/>
                    <a:pt x="2709333" y="38437"/>
                    <a:pt x="2709333" y="52310"/>
                  </a:cubicBezTo>
                  <a:lnTo>
                    <a:pt x="2709333" y="689656"/>
                  </a:lnTo>
                  <a:cubicBezTo>
                    <a:pt x="2709333" y="718546"/>
                    <a:pt x="2685913" y="741966"/>
                    <a:pt x="2657023" y="741966"/>
                  </a:cubicBezTo>
                  <a:lnTo>
                    <a:pt x="52310" y="741966"/>
                  </a:lnTo>
                  <a:cubicBezTo>
                    <a:pt x="23420" y="741966"/>
                    <a:pt x="0" y="718546"/>
                    <a:pt x="0" y="689656"/>
                  </a:cubicBezTo>
                  <a:lnTo>
                    <a:pt x="0" y="52310"/>
                  </a:lnTo>
                  <a:cubicBezTo>
                    <a:pt x="0" y="23420"/>
                    <a:pt x="23420" y="0"/>
                    <a:pt x="52310" y="0"/>
                  </a:cubicBezTo>
                  <a:close/>
                </a:path>
              </a:pathLst>
            </a:custGeom>
            <a:solidFill>
              <a:srgbClr val="3C83E9"/>
            </a:solidFill>
          </p:spPr>
          <p:txBody>
            <a:bodyPr/>
            <a:lstStyle/>
            <a:p>
              <a:endParaRPr lang="en-GB"/>
            </a:p>
          </p:txBody>
        </p:sp>
        <p:sp>
          <p:nvSpPr>
            <p:cNvPr id="9" name="TextBox 9"/>
            <p:cNvSpPr txBox="1"/>
            <p:nvPr/>
          </p:nvSpPr>
          <p:spPr>
            <a:xfrm>
              <a:off x="0" y="-19050"/>
              <a:ext cx="2709333" cy="761017"/>
            </a:xfrm>
            <a:prstGeom prst="rect">
              <a:avLst/>
            </a:prstGeom>
          </p:spPr>
          <p:txBody>
            <a:bodyPr lIns="35802" tIns="35802" rIns="35802" bIns="35802" rtlCol="0" anchor="ctr"/>
            <a:lstStyle/>
            <a:p>
              <a:pPr algn="ctr">
                <a:lnSpc>
                  <a:spcPts val="1381"/>
                </a:lnSpc>
              </a:pPr>
              <a:endParaRPr/>
            </a:p>
          </p:txBody>
        </p:sp>
      </p:grpSp>
      <p:sp>
        <p:nvSpPr>
          <p:cNvPr id="10" name="Freeform 10"/>
          <p:cNvSpPr/>
          <p:nvPr/>
        </p:nvSpPr>
        <p:spPr>
          <a:xfrm flipH="1">
            <a:off x="530447" y="587967"/>
            <a:ext cx="1105064" cy="171285"/>
          </a:xfrm>
          <a:custGeom>
            <a:avLst/>
            <a:gdLst/>
            <a:ahLst/>
            <a:cxnLst/>
            <a:rect l="l" t="t" r="r" b="b"/>
            <a:pathLst>
              <a:path w="1105064" h="171285">
                <a:moveTo>
                  <a:pt x="1105064" y="0"/>
                </a:moveTo>
                <a:lnTo>
                  <a:pt x="0" y="0"/>
                </a:lnTo>
                <a:lnTo>
                  <a:pt x="0" y="171285"/>
                </a:lnTo>
                <a:lnTo>
                  <a:pt x="1105064" y="171285"/>
                </a:lnTo>
                <a:lnTo>
                  <a:pt x="110506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1" name="Freeform 11"/>
          <p:cNvSpPr/>
          <p:nvPr/>
        </p:nvSpPr>
        <p:spPr>
          <a:xfrm>
            <a:off x="3702822" y="587967"/>
            <a:ext cx="1105064" cy="171285"/>
          </a:xfrm>
          <a:custGeom>
            <a:avLst/>
            <a:gdLst/>
            <a:ahLst/>
            <a:cxnLst/>
            <a:rect l="l" t="t" r="r" b="b"/>
            <a:pathLst>
              <a:path w="1105064" h="171285">
                <a:moveTo>
                  <a:pt x="0" y="0"/>
                </a:moveTo>
                <a:lnTo>
                  <a:pt x="1105064" y="0"/>
                </a:lnTo>
                <a:lnTo>
                  <a:pt x="1105064" y="171285"/>
                </a:lnTo>
                <a:lnTo>
                  <a:pt x="0" y="171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2" name="Freeform 12"/>
          <p:cNvSpPr/>
          <p:nvPr/>
        </p:nvSpPr>
        <p:spPr>
          <a:xfrm>
            <a:off x="0" y="6639316"/>
            <a:ext cx="3908304" cy="920684"/>
          </a:xfrm>
          <a:custGeom>
            <a:avLst/>
            <a:gdLst/>
            <a:ahLst/>
            <a:cxnLst/>
            <a:rect l="l" t="t" r="r" b="b"/>
            <a:pathLst>
              <a:path w="3908304" h="920684">
                <a:moveTo>
                  <a:pt x="0" y="0"/>
                </a:moveTo>
                <a:lnTo>
                  <a:pt x="3908304" y="0"/>
                </a:lnTo>
                <a:lnTo>
                  <a:pt x="3908304" y="920684"/>
                </a:lnTo>
                <a:lnTo>
                  <a:pt x="0" y="920684"/>
                </a:lnTo>
                <a:lnTo>
                  <a:pt x="0" y="0"/>
                </a:lnTo>
                <a:close/>
              </a:path>
            </a:pathLst>
          </a:custGeom>
          <a:blipFill>
            <a:blip r:embed="rId8"/>
            <a:stretch>
              <a:fillRect/>
            </a:stretch>
          </a:blipFill>
        </p:spPr>
        <p:txBody>
          <a:bodyPr/>
          <a:lstStyle/>
          <a:p>
            <a:endParaRPr lang="en-GB"/>
          </a:p>
        </p:txBody>
      </p:sp>
      <p:sp>
        <p:nvSpPr>
          <p:cNvPr id="13" name="TextBox 13"/>
          <p:cNvSpPr txBox="1"/>
          <p:nvPr/>
        </p:nvSpPr>
        <p:spPr>
          <a:xfrm>
            <a:off x="853153" y="3259428"/>
            <a:ext cx="3693167" cy="231730"/>
          </a:xfrm>
          <a:prstGeom prst="rect">
            <a:avLst/>
          </a:prstGeom>
        </p:spPr>
        <p:txBody>
          <a:bodyPr lIns="0" tIns="0" rIns="0" bIns="0" rtlCol="0" anchor="t">
            <a:spAutoFit/>
          </a:bodyPr>
          <a:lstStyle/>
          <a:p>
            <a:pPr algn="ctr">
              <a:lnSpc>
                <a:spcPts val="1677"/>
              </a:lnSpc>
              <a:spcBef>
                <a:spcPct val="0"/>
              </a:spcBef>
            </a:pPr>
            <a:r>
              <a:rPr lang="en-US" sz="2000" dirty="0">
                <a:solidFill>
                  <a:srgbClr val="FFC523"/>
                </a:solidFill>
                <a:latin typeface="ABeeZee"/>
              </a:rPr>
              <a:t>For Holy Cross Forest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AutoShape 2"/>
          <p:cNvSpPr/>
          <p:nvPr/>
        </p:nvSpPr>
        <p:spPr>
          <a:xfrm>
            <a:off x="342145" y="6319545"/>
            <a:ext cx="4643710" cy="0"/>
          </a:xfrm>
          <a:prstGeom prst="line">
            <a:avLst/>
          </a:prstGeom>
          <a:ln w="28575" cap="flat">
            <a:solidFill>
              <a:srgbClr val="FFC523"/>
            </a:solidFill>
            <a:prstDash val="solid"/>
            <a:headEnd type="none" w="sm" len="sm"/>
            <a:tailEnd type="none" w="sm" len="sm"/>
          </a:ln>
        </p:spPr>
        <p:txBody>
          <a:bodyPr/>
          <a:lstStyle/>
          <a:p>
            <a:endParaRPr lang="en-GB"/>
          </a:p>
        </p:txBody>
      </p:sp>
      <p:grpSp>
        <p:nvGrpSpPr>
          <p:cNvPr id="3" name="Group 3"/>
          <p:cNvGrpSpPr/>
          <p:nvPr/>
        </p:nvGrpSpPr>
        <p:grpSpPr>
          <a:xfrm>
            <a:off x="-525171" y="6618916"/>
            <a:ext cx="6378343" cy="1668802"/>
            <a:chOff x="0" y="0"/>
            <a:chExt cx="3243441" cy="848600"/>
          </a:xfrm>
        </p:grpSpPr>
        <p:sp>
          <p:nvSpPr>
            <p:cNvPr id="4" name="Freeform 4"/>
            <p:cNvSpPr/>
            <p:nvPr/>
          </p:nvSpPr>
          <p:spPr>
            <a:xfrm>
              <a:off x="0" y="0"/>
              <a:ext cx="3243442" cy="848600"/>
            </a:xfrm>
            <a:custGeom>
              <a:avLst/>
              <a:gdLst/>
              <a:ahLst/>
              <a:cxnLst/>
              <a:rect l="l" t="t" r="r" b="b"/>
              <a:pathLst>
                <a:path w="3243442" h="848600">
                  <a:moveTo>
                    <a:pt x="0" y="0"/>
                  </a:moveTo>
                  <a:lnTo>
                    <a:pt x="3243442" y="0"/>
                  </a:lnTo>
                  <a:lnTo>
                    <a:pt x="3243442" y="848600"/>
                  </a:lnTo>
                  <a:lnTo>
                    <a:pt x="0" y="848600"/>
                  </a:lnTo>
                  <a:close/>
                </a:path>
              </a:pathLst>
            </a:custGeom>
            <a:solidFill>
              <a:srgbClr val="B93648"/>
            </a:solidFill>
          </p:spPr>
          <p:txBody>
            <a:bodyPr/>
            <a:lstStyle/>
            <a:p>
              <a:endParaRPr lang="en-GB"/>
            </a:p>
          </p:txBody>
        </p:sp>
        <p:sp>
          <p:nvSpPr>
            <p:cNvPr id="5" name="TextBox 5"/>
            <p:cNvSpPr txBox="1"/>
            <p:nvPr/>
          </p:nvSpPr>
          <p:spPr>
            <a:xfrm>
              <a:off x="0" y="-19050"/>
              <a:ext cx="3243441" cy="867650"/>
            </a:xfrm>
            <a:prstGeom prst="rect">
              <a:avLst/>
            </a:prstGeom>
          </p:spPr>
          <p:txBody>
            <a:bodyPr lIns="35802" tIns="35802" rIns="35802" bIns="35802" rtlCol="0" anchor="ctr"/>
            <a:lstStyle/>
            <a:p>
              <a:pPr algn="ctr">
                <a:lnSpc>
                  <a:spcPts val="1381"/>
                </a:lnSpc>
              </a:pPr>
              <a:endParaRPr/>
            </a:p>
          </p:txBody>
        </p:sp>
      </p:grpSp>
      <p:sp>
        <p:nvSpPr>
          <p:cNvPr id="6" name="Freeform 6"/>
          <p:cNvSpPr/>
          <p:nvPr/>
        </p:nvSpPr>
        <p:spPr>
          <a:xfrm>
            <a:off x="1346004" y="2161100"/>
            <a:ext cx="3259257" cy="366666"/>
          </a:xfrm>
          <a:custGeom>
            <a:avLst/>
            <a:gdLst/>
            <a:ahLst/>
            <a:cxnLst/>
            <a:rect l="l" t="t" r="r" b="b"/>
            <a:pathLst>
              <a:path w="3259257" h="366666">
                <a:moveTo>
                  <a:pt x="0" y="0"/>
                </a:moveTo>
                <a:lnTo>
                  <a:pt x="3259258" y="0"/>
                </a:lnTo>
                <a:lnTo>
                  <a:pt x="3259258" y="366667"/>
                </a:lnTo>
                <a:lnTo>
                  <a:pt x="0" y="3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Freeform 7"/>
          <p:cNvSpPr/>
          <p:nvPr/>
        </p:nvSpPr>
        <p:spPr>
          <a:xfrm>
            <a:off x="722738" y="2140030"/>
            <a:ext cx="2042899" cy="492849"/>
          </a:xfrm>
          <a:custGeom>
            <a:avLst/>
            <a:gdLst/>
            <a:ahLst/>
            <a:cxnLst/>
            <a:rect l="l" t="t" r="r" b="b"/>
            <a:pathLst>
              <a:path w="2042899" h="492849">
                <a:moveTo>
                  <a:pt x="0" y="0"/>
                </a:moveTo>
                <a:lnTo>
                  <a:pt x="2042900" y="0"/>
                </a:lnTo>
                <a:lnTo>
                  <a:pt x="2042900" y="492849"/>
                </a:lnTo>
                <a:lnTo>
                  <a:pt x="0" y="4928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a:off x="1346004" y="2718519"/>
            <a:ext cx="3259257" cy="366666"/>
          </a:xfrm>
          <a:custGeom>
            <a:avLst/>
            <a:gdLst/>
            <a:ahLst/>
            <a:cxnLst/>
            <a:rect l="l" t="t" r="r" b="b"/>
            <a:pathLst>
              <a:path w="3259257" h="366666">
                <a:moveTo>
                  <a:pt x="0" y="0"/>
                </a:moveTo>
                <a:lnTo>
                  <a:pt x="3259258" y="0"/>
                </a:lnTo>
                <a:lnTo>
                  <a:pt x="3259258" y="366666"/>
                </a:lnTo>
                <a:lnTo>
                  <a:pt x="0" y="3666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p:cNvSpPr/>
          <p:nvPr/>
        </p:nvSpPr>
        <p:spPr>
          <a:xfrm>
            <a:off x="722738" y="2697448"/>
            <a:ext cx="2042899" cy="492849"/>
          </a:xfrm>
          <a:custGeom>
            <a:avLst/>
            <a:gdLst/>
            <a:ahLst/>
            <a:cxnLst/>
            <a:rect l="l" t="t" r="r" b="b"/>
            <a:pathLst>
              <a:path w="2042899" h="492849">
                <a:moveTo>
                  <a:pt x="0" y="0"/>
                </a:moveTo>
                <a:lnTo>
                  <a:pt x="2042900" y="0"/>
                </a:lnTo>
                <a:lnTo>
                  <a:pt x="2042900" y="492849"/>
                </a:lnTo>
                <a:lnTo>
                  <a:pt x="0" y="4928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Freeform 10"/>
          <p:cNvSpPr/>
          <p:nvPr/>
        </p:nvSpPr>
        <p:spPr>
          <a:xfrm>
            <a:off x="1346004" y="3275937"/>
            <a:ext cx="3259257" cy="366666"/>
          </a:xfrm>
          <a:custGeom>
            <a:avLst/>
            <a:gdLst/>
            <a:ahLst/>
            <a:cxnLst/>
            <a:rect l="l" t="t" r="r" b="b"/>
            <a:pathLst>
              <a:path w="3259257" h="366666">
                <a:moveTo>
                  <a:pt x="0" y="0"/>
                </a:moveTo>
                <a:lnTo>
                  <a:pt x="3259258" y="0"/>
                </a:lnTo>
                <a:lnTo>
                  <a:pt x="3259258" y="366666"/>
                </a:lnTo>
                <a:lnTo>
                  <a:pt x="0" y="3666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1" name="Freeform 11"/>
          <p:cNvSpPr/>
          <p:nvPr/>
        </p:nvSpPr>
        <p:spPr>
          <a:xfrm>
            <a:off x="722738" y="3254866"/>
            <a:ext cx="2042899" cy="492849"/>
          </a:xfrm>
          <a:custGeom>
            <a:avLst/>
            <a:gdLst/>
            <a:ahLst/>
            <a:cxnLst/>
            <a:rect l="l" t="t" r="r" b="b"/>
            <a:pathLst>
              <a:path w="2042899" h="492849">
                <a:moveTo>
                  <a:pt x="0" y="0"/>
                </a:moveTo>
                <a:lnTo>
                  <a:pt x="2042900" y="0"/>
                </a:lnTo>
                <a:lnTo>
                  <a:pt x="2042900" y="492850"/>
                </a:lnTo>
                <a:lnTo>
                  <a:pt x="0" y="49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a:off x="1346004" y="3833355"/>
            <a:ext cx="3259257" cy="366666"/>
          </a:xfrm>
          <a:custGeom>
            <a:avLst/>
            <a:gdLst/>
            <a:ahLst/>
            <a:cxnLst/>
            <a:rect l="l" t="t" r="r" b="b"/>
            <a:pathLst>
              <a:path w="3259257" h="366666">
                <a:moveTo>
                  <a:pt x="0" y="0"/>
                </a:moveTo>
                <a:lnTo>
                  <a:pt x="3259258" y="0"/>
                </a:lnTo>
                <a:lnTo>
                  <a:pt x="3259258" y="366666"/>
                </a:lnTo>
                <a:lnTo>
                  <a:pt x="0" y="3666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722738" y="3812284"/>
            <a:ext cx="2042899" cy="492849"/>
          </a:xfrm>
          <a:custGeom>
            <a:avLst/>
            <a:gdLst/>
            <a:ahLst/>
            <a:cxnLst/>
            <a:rect l="l" t="t" r="r" b="b"/>
            <a:pathLst>
              <a:path w="2042899" h="492849">
                <a:moveTo>
                  <a:pt x="0" y="0"/>
                </a:moveTo>
                <a:lnTo>
                  <a:pt x="2042900" y="0"/>
                </a:lnTo>
                <a:lnTo>
                  <a:pt x="2042900" y="492850"/>
                </a:lnTo>
                <a:lnTo>
                  <a:pt x="0" y="492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1346004" y="4390773"/>
            <a:ext cx="3259257" cy="366666"/>
          </a:xfrm>
          <a:custGeom>
            <a:avLst/>
            <a:gdLst/>
            <a:ahLst/>
            <a:cxnLst/>
            <a:rect l="l" t="t" r="r" b="b"/>
            <a:pathLst>
              <a:path w="3259257" h="366666">
                <a:moveTo>
                  <a:pt x="0" y="0"/>
                </a:moveTo>
                <a:lnTo>
                  <a:pt x="3259258" y="0"/>
                </a:lnTo>
                <a:lnTo>
                  <a:pt x="3259258" y="366667"/>
                </a:lnTo>
                <a:lnTo>
                  <a:pt x="0" y="3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5" name="Freeform 15"/>
          <p:cNvSpPr/>
          <p:nvPr/>
        </p:nvSpPr>
        <p:spPr>
          <a:xfrm>
            <a:off x="722738" y="4369703"/>
            <a:ext cx="2042899" cy="492849"/>
          </a:xfrm>
          <a:custGeom>
            <a:avLst/>
            <a:gdLst/>
            <a:ahLst/>
            <a:cxnLst/>
            <a:rect l="l" t="t" r="r" b="b"/>
            <a:pathLst>
              <a:path w="2042899" h="492849">
                <a:moveTo>
                  <a:pt x="0" y="0"/>
                </a:moveTo>
                <a:lnTo>
                  <a:pt x="2042900" y="0"/>
                </a:lnTo>
                <a:lnTo>
                  <a:pt x="2042900" y="492849"/>
                </a:lnTo>
                <a:lnTo>
                  <a:pt x="0" y="4928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6" name="Freeform 16"/>
          <p:cNvSpPr/>
          <p:nvPr/>
        </p:nvSpPr>
        <p:spPr>
          <a:xfrm>
            <a:off x="1346004" y="4948191"/>
            <a:ext cx="3259257" cy="366666"/>
          </a:xfrm>
          <a:custGeom>
            <a:avLst/>
            <a:gdLst/>
            <a:ahLst/>
            <a:cxnLst/>
            <a:rect l="l" t="t" r="r" b="b"/>
            <a:pathLst>
              <a:path w="3259257" h="366666">
                <a:moveTo>
                  <a:pt x="0" y="0"/>
                </a:moveTo>
                <a:lnTo>
                  <a:pt x="3259258" y="0"/>
                </a:lnTo>
                <a:lnTo>
                  <a:pt x="3259258" y="366667"/>
                </a:lnTo>
                <a:lnTo>
                  <a:pt x="0" y="3666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7" name="Freeform 17"/>
          <p:cNvSpPr/>
          <p:nvPr/>
        </p:nvSpPr>
        <p:spPr>
          <a:xfrm>
            <a:off x="722738" y="4927121"/>
            <a:ext cx="2042899" cy="492849"/>
          </a:xfrm>
          <a:custGeom>
            <a:avLst/>
            <a:gdLst/>
            <a:ahLst/>
            <a:cxnLst/>
            <a:rect l="l" t="t" r="r" b="b"/>
            <a:pathLst>
              <a:path w="2042899" h="492849">
                <a:moveTo>
                  <a:pt x="0" y="0"/>
                </a:moveTo>
                <a:lnTo>
                  <a:pt x="2042900" y="0"/>
                </a:lnTo>
                <a:lnTo>
                  <a:pt x="2042900" y="492849"/>
                </a:lnTo>
                <a:lnTo>
                  <a:pt x="0" y="4928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8" name="Freeform 18"/>
          <p:cNvSpPr/>
          <p:nvPr/>
        </p:nvSpPr>
        <p:spPr>
          <a:xfrm>
            <a:off x="0" y="6859026"/>
            <a:ext cx="2975633" cy="700974"/>
          </a:xfrm>
          <a:custGeom>
            <a:avLst/>
            <a:gdLst/>
            <a:ahLst/>
            <a:cxnLst/>
            <a:rect l="l" t="t" r="r" b="b"/>
            <a:pathLst>
              <a:path w="2975633" h="700974">
                <a:moveTo>
                  <a:pt x="0" y="0"/>
                </a:moveTo>
                <a:lnTo>
                  <a:pt x="2975633" y="0"/>
                </a:lnTo>
                <a:lnTo>
                  <a:pt x="2975633" y="700974"/>
                </a:lnTo>
                <a:lnTo>
                  <a:pt x="0" y="700974"/>
                </a:lnTo>
                <a:lnTo>
                  <a:pt x="0" y="0"/>
                </a:lnTo>
                <a:close/>
              </a:path>
            </a:pathLst>
          </a:custGeom>
          <a:blipFill>
            <a:blip r:embed="rId6"/>
            <a:stretch>
              <a:fillRect/>
            </a:stretch>
          </a:blipFill>
        </p:spPr>
        <p:txBody>
          <a:bodyPr/>
          <a:lstStyle/>
          <a:p>
            <a:endParaRPr lang="en-GB"/>
          </a:p>
        </p:txBody>
      </p:sp>
      <p:sp>
        <p:nvSpPr>
          <p:cNvPr id="19" name="TextBox 19"/>
          <p:cNvSpPr txBox="1"/>
          <p:nvPr/>
        </p:nvSpPr>
        <p:spPr>
          <a:xfrm>
            <a:off x="197592" y="-157036"/>
            <a:ext cx="4932816" cy="1691916"/>
          </a:xfrm>
          <a:prstGeom prst="rect">
            <a:avLst/>
          </a:prstGeom>
        </p:spPr>
        <p:txBody>
          <a:bodyPr lIns="0" tIns="0" rIns="0" bIns="0" rtlCol="0" anchor="t">
            <a:spAutoFit/>
          </a:bodyPr>
          <a:lstStyle/>
          <a:p>
            <a:pPr algn="ctr">
              <a:lnSpc>
                <a:spcPts val="13813"/>
              </a:lnSpc>
              <a:spcBef>
                <a:spcPct val="0"/>
              </a:spcBef>
            </a:pPr>
            <a:r>
              <a:rPr lang="en-US" sz="9866">
                <a:solidFill>
                  <a:srgbClr val="FFC523"/>
                </a:solidFill>
                <a:latin typeface="TS Damas Sans Bold"/>
              </a:rPr>
              <a:t>TABLE OF</a:t>
            </a:r>
          </a:p>
        </p:txBody>
      </p:sp>
      <p:sp>
        <p:nvSpPr>
          <p:cNvPr id="20" name="TextBox 20"/>
          <p:cNvSpPr txBox="1"/>
          <p:nvPr/>
        </p:nvSpPr>
        <p:spPr>
          <a:xfrm>
            <a:off x="1216761" y="1013481"/>
            <a:ext cx="2894477" cy="730106"/>
          </a:xfrm>
          <a:prstGeom prst="rect">
            <a:avLst/>
          </a:prstGeom>
        </p:spPr>
        <p:txBody>
          <a:bodyPr lIns="0" tIns="0" rIns="0" bIns="0" rtlCol="0" anchor="t">
            <a:spAutoFit/>
          </a:bodyPr>
          <a:lstStyle/>
          <a:p>
            <a:pPr algn="ctr">
              <a:lnSpc>
                <a:spcPts val="5920"/>
              </a:lnSpc>
              <a:spcBef>
                <a:spcPct val="0"/>
              </a:spcBef>
            </a:pPr>
            <a:r>
              <a:rPr lang="en-US" sz="4228">
                <a:solidFill>
                  <a:srgbClr val="3C83E9"/>
                </a:solidFill>
                <a:latin typeface="Amsterdam One Italics"/>
              </a:rPr>
              <a:t>Contents</a:t>
            </a:r>
          </a:p>
        </p:txBody>
      </p:sp>
      <p:sp>
        <p:nvSpPr>
          <p:cNvPr id="21" name="TextBox 21"/>
          <p:cNvSpPr txBox="1"/>
          <p:nvPr/>
        </p:nvSpPr>
        <p:spPr>
          <a:xfrm>
            <a:off x="1511413" y="2206313"/>
            <a:ext cx="3093848" cy="250674"/>
          </a:xfrm>
          <a:prstGeom prst="rect">
            <a:avLst/>
          </a:prstGeom>
        </p:spPr>
        <p:txBody>
          <a:bodyPr lIns="0" tIns="0" rIns="0" bIns="0" rtlCol="0" anchor="t">
            <a:spAutoFit/>
          </a:bodyPr>
          <a:lstStyle/>
          <a:p>
            <a:pPr algn="l">
              <a:lnSpc>
                <a:spcPts val="1973"/>
              </a:lnSpc>
              <a:spcBef>
                <a:spcPct val="0"/>
              </a:spcBef>
            </a:pPr>
            <a:r>
              <a:rPr lang="en-US" sz="1409">
                <a:solidFill>
                  <a:srgbClr val="FFC523"/>
                </a:solidFill>
                <a:latin typeface="ABeeZee"/>
              </a:rPr>
              <a:t>Introduction</a:t>
            </a:r>
          </a:p>
        </p:txBody>
      </p:sp>
      <p:sp>
        <p:nvSpPr>
          <p:cNvPr id="22" name="TextBox 22"/>
          <p:cNvSpPr txBox="1"/>
          <p:nvPr/>
        </p:nvSpPr>
        <p:spPr>
          <a:xfrm>
            <a:off x="722738" y="2177625"/>
            <a:ext cx="648650" cy="360291"/>
          </a:xfrm>
          <a:prstGeom prst="rect">
            <a:avLst/>
          </a:prstGeom>
        </p:spPr>
        <p:txBody>
          <a:bodyPr lIns="0" tIns="0" rIns="0" bIns="0" rtlCol="0" anchor="t">
            <a:spAutoFit/>
          </a:bodyPr>
          <a:lstStyle/>
          <a:p>
            <a:pPr algn="ctr">
              <a:lnSpc>
                <a:spcPts val="2959"/>
              </a:lnSpc>
              <a:spcBef>
                <a:spcPct val="0"/>
              </a:spcBef>
            </a:pPr>
            <a:r>
              <a:rPr lang="en-US" sz="2114">
                <a:solidFill>
                  <a:srgbClr val="FFC523"/>
                </a:solidFill>
                <a:latin typeface="TS Damas Sans Bold"/>
              </a:rPr>
              <a:t>01</a:t>
            </a:r>
          </a:p>
        </p:txBody>
      </p:sp>
      <p:sp>
        <p:nvSpPr>
          <p:cNvPr id="23" name="TextBox 23"/>
          <p:cNvSpPr txBox="1"/>
          <p:nvPr/>
        </p:nvSpPr>
        <p:spPr>
          <a:xfrm>
            <a:off x="1511413" y="2763732"/>
            <a:ext cx="3093848" cy="240387"/>
          </a:xfrm>
          <a:prstGeom prst="rect">
            <a:avLst/>
          </a:prstGeom>
        </p:spPr>
        <p:txBody>
          <a:bodyPr lIns="0" tIns="0" rIns="0" bIns="0" rtlCol="0" anchor="t">
            <a:spAutoFit/>
          </a:bodyPr>
          <a:lstStyle/>
          <a:p>
            <a:pPr algn="l">
              <a:lnSpc>
                <a:spcPts val="1973"/>
              </a:lnSpc>
              <a:spcBef>
                <a:spcPct val="0"/>
              </a:spcBef>
            </a:pPr>
            <a:r>
              <a:rPr lang="en-US" sz="1409" dirty="0">
                <a:solidFill>
                  <a:srgbClr val="FFC523"/>
                </a:solidFill>
                <a:latin typeface="ABeeZee"/>
              </a:rPr>
              <a:t>The Rock</a:t>
            </a:r>
          </a:p>
        </p:txBody>
      </p:sp>
      <p:sp>
        <p:nvSpPr>
          <p:cNvPr id="24" name="TextBox 24"/>
          <p:cNvSpPr txBox="1"/>
          <p:nvPr/>
        </p:nvSpPr>
        <p:spPr>
          <a:xfrm>
            <a:off x="722738" y="2735043"/>
            <a:ext cx="648650" cy="360291"/>
          </a:xfrm>
          <a:prstGeom prst="rect">
            <a:avLst/>
          </a:prstGeom>
        </p:spPr>
        <p:txBody>
          <a:bodyPr lIns="0" tIns="0" rIns="0" bIns="0" rtlCol="0" anchor="t">
            <a:spAutoFit/>
          </a:bodyPr>
          <a:lstStyle/>
          <a:p>
            <a:pPr algn="ctr">
              <a:lnSpc>
                <a:spcPts val="2959"/>
              </a:lnSpc>
              <a:spcBef>
                <a:spcPct val="0"/>
              </a:spcBef>
            </a:pPr>
            <a:r>
              <a:rPr lang="en-US" sz="2114">
                <a:solidFill>
                  <a:srgbClr val="FFC523"/>
                </a:solidFill>
                <a:latin typeface="TS Damas Sans Bold"/>
              </a:rPr>
              <a:t>02</a:t>
            </a:r>
          </a:p>
        </p:txBody>
      </p:sp>
      <p:sp>
        <p:nvSpPr>
          <p:cNvPr id="25" name="TextBox 25"/>
          <p:cNvSpPr txBox="1"/>
          <p:nvPr/>
        </p:nvSpPr>
        <p:spPr>
          <a:xfrm>
            <a:off x="1511413" y="3321150"/>
            <a:ext cx="3093848" cy="240387"/>
          </a:xfrm>
          <a:prstGeom prst="rect">
            <a:avLst/>
          </a:prstGeom>
        </p:spPr>
        <p:txBody>
          <a:bodyPr lIns="0" tIns="0" rIns="0" bIns="0" rtlCol="0" anchor="t">
            <a:spAutoFit/>
          </a:bodyPr>
          <a:lstStyle/>
          <a:p>
            <a:pPr algn="l">
              <a:lnSpc>
                <a:spcPts val="1973"/>
              </a:lnSpc>
              <a:spcBef>
                <a:spcPct val="0"/>
              </a:spcBef>
            </a:pPr>
            <a:r>
              <a:rPr lang="en-US" sz="1409" dirty="0">
                <a:solidFill>
                  <a:srgbClr val="FFC523"/>
                </a:solidFill>
                <a:latin typeface="ABeeZee"/>
              </a:rPr>
              <a:t>The Stone Wall</a:t>
            </a:r>
          </a:p>
        </p:txBody>
      </p:sp>
      <p:sp>
        <p:nvSpPr>
          <p:cNvPr id="26" name="TextBox 26"/>
          <p:cNvSpPr txBox="1"/>
          <p:nvPr/>
        </p:nvSpPr>
        <p:spPr>
          <a:xfrm>
            <a:off x="722738" y="3292461"/>
            <a:ext cx="648650" cy="360291"/>
          </a:xfrm>
          <a:prstGeom prst="rect">
            <a:avLst/>
          </a:prstGeom>
        </p:spPr>
        <p:txBody>
          <a:bodyPr lIns="0" tIns="0" rIns="0" bIns="0" rtlCol="0" anchor="t">
            <a:spAutoFit/>
          </a:bodyPr>
          <a:lstStyle/>
          <a:p>
            <a:pPr algn="ctr">
              <a:lnSpc>
                <a:spcPts val="2959"/>
              </a:lnSpc>
              <a:spcBef>
                <a:spcPct val="0"/>
              </a:spcBef>
            </a:pPr>
            <a:r>
              <a:rPr lang="en-US" sz="2114">
                <a:solidFill>
                  <a:srgbClr val="FFC523"/>
                </a:solidFill>
                <a:latin typeface="TS Damas Sans Bold"/>
              </a:rPr>
              <a:t>03</a:t>
            </a:r>
          </a:p>
        </p:txBody>
      </p:sp>
      <p:sp>
        <p:nvSpPr>
          <p:cNvPr id="27" name="TextBox 27"/>
          <p:cNvSpPr txBox="1"/>
          <p:nvPr/>
        </p:nvSpPr>
        <p:spPr>
          <a:xfrm>
            <a:off x="1511413" y="3878568"/>
            <a:ext cx="3093848" cy="240387"/>
          </a:xfrm>
          <a:prstGeom prst="rect">
            <a:avLst/>
          </a:prstGeom>
        </p:spPr>
        <p:txBody>
          <a:bodyPr lIns="0" tIns="0" rIns="0" bIns="0" rtlCol="0" anchor="t">
            <a:spAutoFit/>
          </a:bodyPr>
          <a:lstStyle/>
          <a:p>
            <a:pPr algn="l">
              <a:lnSpc>
                <a:spcPts val="1973"/>
              </a:lnSpc>
              <a:spcBef>
                <a:spcPct val="0"/>
              </a:spcBef>
            </a:pPr>
            <a:r>
              <a:rPr lang="en-US" sz="1409" dirty="0">
                <a:solidFill>
                  <a:srgbClr val="FFC523"/>
                </a:solidFill>
                <a:latin typeface="ABeeZee"/>
              </a:rPr>
              <a:t>The Obstacle</a:t>
            </a:r>
          </a:p>
        </p:txBody>
      </p:sp>
      <p:sp>
        <p:nvSpPr>
          <p:cNvPr id="28" name="TextBox 28"/>
          <p:cNvSpPr txBox="1"/>
          <p:nvPr/>
        </p:nvSpPr>
        <p:spPr>
          <a:xfrm>
            <a:off x="722738" y="3849879"/>
            <a:ext cx="648650" cy="360291"/>
          </a:xfrm>
          <a:prstGeom prst="rect">
            <a:avLst/>
          </a:prstGeom>
        </p:spPr>
        <p:txBody>
          <a:bodyPr lIns="0" tIns="0" rIns="0" bIns="0" rtlCol="0" anchor="t">
            <a:spAutoFit/>
          </a:bodyPr>
          <a:lstStyle/>
          <a:p>
            <a:pPr algn="ctr">
              <a:lnSpc>
                <a:spcPts val="2959"/>
              </a:lnSpc>
              <a:spcBef>
                <a:spcPct val="0"/>
              </a:spcBef>
            </a:pPr>
            <a:r>
              <a:rPr lang="en-US" sz="2114">
                <a:solidFill>
                  <a:srgbClr val="FFC523"/>
                </a:solidFill>
                <a:latin typeface="TS Damas Sans Bold"/>
              </a:rPr>
              <a:t>04</a:t>
            </a:r>
          </a:p>
        </p:txBody>
      </p:sp>
      <p:sp>
        <p:nvSpPr>
          <p:cNvPr id="29" name="TextBox 29"/>
          <p:cNvSpPr txBox="1"/>
          <p:nvPr/>
        </p:nvSpPr>
        <p:spPr>
          <a:xfrm>
            <a:off x="1511413" y="4435986"/>
            <a:ext cx="3093848" cy="240387"/>
          </a:xfrm>
          <a:prstGeom prst="rect">
            <a:avLst/>
          </a:prstGeom>
        </p:spPr>
        <p:txBody>
          <a:bodyPr lIns="0" tIns="0" rIns="0" bIns="0" rtlCol="0" anchor="t">
            <a:spAutoFit/>
          </a:bodyPr>
          <a:lstStyle/>
          <a:p>
            <a:pPr algn="l">
              <a:lnSpc>
                <a:spcPts val="1973"/>
              </a:lnSpc>
              <a:spcBef>
                <a:spcPct val="0"/>
              </a:spcBef>
            </a:pPr>
            <a:r>
              <a:rPr lang="en-US" sz="1409" dirty="0">
                <a:solidFill>
                  <a:srgbClr val="FFC523"/>
                </a:solidFill>
                <a:latin typeface="ABeeZee"/>
              </a:rPr>
              <a:t> </a:t>
            </a:r>
          </a:p>
        </p:txBody>
      </p:sp>
      <p:sp>
        <p:nvSpPr>
          <p:cNvPr id="30" name="TextBox 30"/>
          <p:cNvSpPr txBox="1"/>
          <p:nvPr/>
        </p:nvSpPr>
        <p:spPr>
          <a:xfrm>
            <a:off x="722738" y="4407297"/>
            <a:ext cx="648650" cy="360291"/>
          </a:xfrm>
          <a:prstGeom prst="rect">
            <a:avLst/>
          </a:prstGeom>
        </p:spPr>
        <p:txBody>
          <a:bodyPr lIns="0" tIns="0" rIns="0" bIns="0" rtlCol="0" anchor="t">
            <a:spAutoFit/>
          </a:bodyPr>
          <a:lstStyle/>
          <a:p>
            <a:pPr algn="ctr">
              <a:lnSpc>
                <a:spcPts val="2959"/>
              </a:lnSpc>
              <a:spcBef>
                <a:spcPct val="0"/>
              </a:spcBef>
            </a:pPr>
            <a:r>
              <a:rPr lang="en-US" sz="2114">
                <a:solidFill>
                  <a:srgbClr val="FFC523"/>
                </a:solidFill>
                <a:latin typeface="TS Damas Sans Bold"/>
              </a:rPr>
              <a:t>05</a:t>
            </a:r>
          </a:p>
        </p:txBody>
      </p:sp>
      <p:sp>
        <p:nvSpPr>
          <p:cNvPr id="31" name="TextBox 31"/>
          <p:cNvSpPr txBox="1"/>
          <p:nvPr/>
        </p:nvSpPr>
        <p:spPr>
          <a:xfrm>
            <a:off x="1480643" y="4461458"/>
            <a:ext cx="3093848" cy="240387"/>
          </a:xfrm>
          <a:prstGeom prst="rect">
            <a:avLst/>
          </a:prstGeom>
        </p:spPr>
        <p:txBody>
          <a:bodyPr lIns="0" tIns="0" rIns="0" bIns="0" rtlCol="0" anchor="t">
            <a:spAutoFit/>
          </a:bodyPr>
          <a:lstStyle/>
          <a:p>
            <a:pPr algn="l">
              <a:lnSpc>
                <a:spcPts val="1973"/>
              </a:lnSpc>
              <a:spcBef>
                <a:spcPct val="0"/>
              </a:spcBef>
            </a:pPr>
            <a:r>
              <a:rPr lang="en-US" sz="1409" dirty="0">
                <a:solidFill>
                  <a:srgbClr val="FFC523"/>
                </a:solidFill>
                <a:latin typeface="ABeeZee"/>
              </a:rPr>
              <a:t>The Stream with Water </a:t>
            </a:r>
          </a:p>
        </p:txBody>
      </p:sp>
      <p:sp>
        <p:nvSpPr>
          <p:cNvPr id="32" name="TextBox 32"/>
          <p:cNvSpPr txBox="1"/>
          <p:nvPr/>
        </p:nvSpPr>
        <p:spPr>
          <a:xfrm>
            <a:off x="722738" y="4964716"/>
            <a:ext cx="648650" cy="360291"/>
          </a:xfrm>
          <a:prstGeom prst="rect">
            <a:avLst/>
          </a:prstGeom>
        </p:spPr>
        <p:txBody>
          <a:bodyPr lIns="0" tIns="0" rIns="0" bIns="0" rtlCol="0" anchor="t">
            <a:spAutoFit/>
          </a:bodyPr>
          <a:lstStyle/>
          <a:p>
            <a:pPr algn="ctr">
              <a:lnSpc>
                <a:spcPts val="2959"/>
              </a:lnSpc>
              <a:spcBef>
                <a:spcPct val="0"/>
              </a:spcBef>
            </a:pPr>
            <a:r>
              <a:rPr lang="en-US" sz="2114">
                <a:solidFill>
                  <a:srgbClr val="FFC523"/>
                </a:solidFill>
                <a:latin typeface="TS Damas Sans Bold"/>
              </a:rPr>
              <a:t>06</a:t>
            </a:r>
          </a:p>
        </p:txBody>
      </p:sp>
      <p:sp>
        <p:nvSpPr>
          <p:cNvPr id="35" name="TextBox 35"/>
          <p:cNvSpPr txBox="1"/>
          <p:nvPr/>
        </p:nvSpPr>
        <p:spPr>
          <a:xfrm>
            <a:off x="1480643" y="5019966"/>
            <a:ext cx="3093848" cy="240387"/>
          </a:xfrm>
          <a:prstGeom prst="rect">
            <a:avLst/>
          </a:prstGeom>
        </p:spPr>
        <p:txBody>
          <a:bodyPr lIns="0" tIns="0" rIns="0" bIns="0" rtlCol="0" anchor="t">
            <a:spAutoFit/>
          </a:bodyPr>
          <a:lstStyle/>
          <a:p>
            <a:pPr algn="l">
              <a:lnSpc>
                <a:spcPts val="1973"/>
              </a:lnSpc>
              <a:spcBef>
                <a:spcPct val="0"/>
              </a:spcBef>
            </a:pPr>
            <a:r>
              <a:rPr lang="en-US" sz="1409" dirty="0">
                <a:solidFill>
                  <a:srgbClr val="FFC523"/>
                </a:solidFill>
                <a:latin typeface="ABeeZee"/>
              </a:rPr>
              <a:t>The Stream without Water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AutoShape 2"/>
          <p:cNvSpPr/>
          <p:nvPr/>
        </p:nvSpPr>
        <p:spPr>
          <a:xfrm>
            <a:off x="342145" y="7139932"/>
            <a:ext cx="4643710" cy="41060"/>
          </a:xfrm>
          <a:prstGeom prst="line">
            <a:avLst/>
          </a:prstGeom>
          <a:ln w="28575" cap="flat">
            <a:solidFill>
              <a:srgbClr val="006ACC"/>
            </a:solidFill>
            <a:prstDash val="solid"/>
            <a:headEnd type="none" w="sm" len="sm"/>
            <a:tailEnd type="none" w="sm" len="sm"/>
          </a:ln>
        </p:spPr>
        <p:txBody>
          <a:bodyPr/>
          <a:lstStyle/>
          <a:p>
            <a:endParaRPr lang="en-GB"/>
          </a:p>
        </p:txBody>
      </p:sp>
      <p:sp>
        <p:nvSpPr>
          <p:cNvPr id="3" name="Freeform 3"/>
          <p:cNvSpPr/>
          <p:nvPr/>
        </p:nvSpPr>
        <p:spPr>
          <a:xfrm>
            <a:off x="1724250" y="120650"/>
            <a:ext cx="970322" cy="301863"/>
          </a:xfrm>
          <a:custGeom>
            <a:avLst/>
            <a:gdLst/>
            <a:ahLst/>
            <a:cxnLst/>
            <a:rect l="l" t="t" r="r" b="b"/>
            <a:pathLst>
              <a:path w="970322" h="301863">
                <a:moveTo>
                  <a:pt x="0" y="0"/>
                </a:moveTo>
                <a:lnTo>
                  <a:pt x="970322" y="0"/>
                </a:lnTo>
                <a:lnTo>
                  <a:pt x="970322"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r="-30301"/>
            </a:stretch>
          </a:blipFill>
        </p:spPr>
        <p:txBody>
          <a:bodyPr/>
          <a:lstStyle/>
          <a:p>
            <a:endParaRPr lang="en-GB"/>
          </a:p>
        </p:txBody>
      </p:sp>
      <p:sp>
        <p:nvSpPr>
          <p:cNvPr id="4" name="Freeform 4"/>
          <p:cNvSpPr/>
          <p:nvPr/>
        </p:nvSpPr>
        <p:spPr>
          <a:xfrm>
            <a:off x="2658937" y="120650"/>
            <a:ext cx="944813" cy="301863"/>
          </a:xfrm>
          <a:custGeom>
            <a:avLst/>
            <a:gdLst/>
            <a:ahLst/>
            <a:cxnLst/>
            <a:rect l="l" t="t" r="r" b="b"/>
            <a:pathLst>
              <a:path w="944813" h="301863">
                <a:moveTo>
                  <a:pt x="0" y="0"/>
                </a:moveTo>
                <a:lnTo>
                  <a:pt x="944813" y="0"/>
                </a:lnTo>
                <a:lnTo>
                  <a:pt x="944813"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l="-33819"/>
            </a:stretch>
          </a:blipFill>
        </p:spPr>
        <p:txBody>
          <a:bodyPr/>
          <a:lstStyle/>
          <a:p>
            <a:endParaRPr lang="en-GB"/>
          </a:p>
        </p:txBody>
      </p:sp>
      <p:grpSp>
        <p:nvGrpSpPr>
          <p:cNvPr id="5" name="Group 5"/>
          <p:cNvGrpSpPr/>
          <p:nvPr/>
        </p:nvGrpSpPr>
        <p:grpSpPr>
          <a:xfrm>
            <a:off x="-525171" y="6832024"/>
            <a:ext cx="6378343" cy="1455694"/>
            <a:chOff x="0" y="0"/>
            <a:chExt cx="3243441" cy="740233"/>
          </a:xfrm>
        </p:grpSpPr>
        <p:sp>
          <p:nvSpPr>
            <p:cNvPr id="6" name="Freeform 6"/>
            <p:cNvSpPr/>
            <p:nvPr/>
          </p:nvSpPr>
          <p:spPr>
            <a:xfrm>
              <a:off x="0" y="0"/>
              <a:ext cx="3243442" cy="740233"/>
            </a:xfrm>
            <a:custGeom>
              <a:avLst/>
              <a:gdLst/>
              <a:ahLst/>
              <a:cxnLst/>
              <a:rect l="l" t="t" r="r" b="b"/>
              <a:pathLst>
                <a:path w="3243442" h="740233">
                  <a:moveTo>
                    <a:pt x="0" y="0"/>
                  </a:moveTo>
                  <a:lnTo>
                    <a:pt x="3243442" y="0"/>
                  </a:lnTo>
                  <a:lnTo>
                    <a:pt x="3243442" y="740233"/>
                  </a:lnTo>
                  <a:lnTo>
                    <a:pt x="0" y="740233"/>
                  </a:lnTo>
                  <a:close/>
                </a:path>
              </a:pathLst>
            </a:custGeom>
            <a:solidFill>
              <a:srgbClr val="3C83E9"/>
            </a:solidFill>
          </p:spPr>
          <p:txBody>
            <a:bodyPr/>
            <a:lstStyle/>
            <a:p>
              <a:endParaRPr lang="en-GB"/>
            </a:p>
          </p:txBody>
        </p:sp>
        <p:sp>
          <p:nvSpPr>
            <p:cNvPr id="7" name="TextBox 7"/>
            <p:cNvSpPr txBox="1"/>
            <p:nvPr/>
          </p:nvSpPr>
          <p:spPr>
            <a:xfrm>
              <a:off x="0" y="-19050"/>
              <a:ext cx="3243441" cy="759283"/>
            </a:xfrm>
            <a:prstGeom prst="rect">
              <a:avLst/>
            </a:prstGeom>
          </p:spPr>
          <p:txBody>
            <a:bodyPr lIns="35802" tIns="35802" rIns="35802" bIns="35802" rtlCol="0" anchor="ctr"/>
            <a:lstStyle/>
            <a:p>
              <a:pPr algn="ctr">
                <a:lnSpc>
                  <a:spcPts val="1381"/>
                </a:lnSpc>
              </a:pPr>
              <a:endParaRPr/>
            </a:p>
          </p:txBody>
        </p:sp>
      </p:grpSp>
      <p:grpSp>
        <p:nvGrpSpPr>
          <p:cNvPr id="8" name="Group 8"/>
          <p:cNvGrpSpPr/>
          <p:nvPr/>
        </p:nvGrpSpPr>
        <p:grpSpPr>
          <a:xfrm>
            <a:off x="610360" y="2119358"/>
            <a:ext cx="4107280" cy="2053640"/>
            <a:chOff x="0" y="0"/>
            <a:chExt cx="6350000" cy="3175000"/>
          </a:xfrm>
        </p:grpSpPr>
        <p:sp>
          <p:nvSpPr>
            <p:cNvPr id="9" name="Freeform 9"/>
            <p:cNvSpPr/>
            <p:nvPr/>
          </p:nvSpPr>
          <p:spPr>
            <a:xfrm>
              <a:off x="0" y="0"/>
              <a:ext cx="6350000" cy="3175000"/>
            </a:xfrm>
            <a:custGeom>
              <a:avLst/>
              <a:gdLst/>
              <a:ahLst/>
              <a:cxnLst/>
              <a:rect l="l" t="t" r="r" b="b"/>
              <a:pathLst>
                <a:path w="6350000" h="3175000">
                  <a:moveTo>
                    <a:pt x="6350000" y="3175000"/>
                  </a:moveTo>
                  <a:lnTo>
                    <a:pt x="0" y="3175000"/>
                  </a:lnTo>
                  <a:lnTo>
                    <a:pt x="0" y="1574800"/>
                  </a:lnTo>
                  <a:cubicBezTo>
                    <a:pt x="0" y="704850"/>
                    <a:pt x="704850" y="0"/>
                    <a:pt x="1574800" y="0"/>
                  </a:cubicBezTo>
                  <a:lnTo>
                    <a:pt x="4775200" y="0"/>
                  </a:lnTo>
                  <a:cubicBezTo>
                    <a:pt x="5645150" y="0"/>
                    <a:pt x="6350000" y="704850"/>
                    <a:pt x="6350000" y="1574800"/>
                  </a:cubicBezTo>
                  <a:lnTo>
                    <a:pt x="6350000" y="3175000"/>
                  </a:lnTo>
                  <a:close/>
                </a:path>
              </a:pathLst>
            </a:custGeom>
            <a:blipFill>
              <a:blip r:embed="rId4"/>
              <a:stretch>
                <a:fillRect t="-16625" b="-16625"/>
              </a:stretch>
            </a:blipFill>
          </p:spPr>
          <p:txBody>
            <a:bodyPr/>
            <a:lstStyle/>
            <a:p>
              <a:endParaRPr lang="en-GB"/>
            </a:p>
          </p:txBody>
        </p:sp>
      </p:grpSp>
      <p:sp>
        <p:nvSpPr>
          <p:cNvPr id="10" name="Freeform 10"/>
          <p:cNvSpPr/>
          <p:nvPr/>
        </p:nvSpPr>
        <p:spPr>
          <a:xfrm flipV="1">
            <a:off x="457793" y="238985"/>
            <a:ext cx="1030700" cy="206140"/>
          </a:xfrm>
          <a:custGeom>
            <a:avLst/>
            <a:gdLst/>
            <a:ahLst/>
            <a:cxnLst/>
            <a:rect l="l" t="t" r="r" b="b"/>
            <a:pathLst>
              <a:path w="1030700" h="206140">
                <a:moveTo>
                  <a:pt x="0" y="206140"/>
                </a:moveTo>
                <a:lnTo>
                  <a:pt x="1030700" y="206140"/>
                </a:lnTo>
                <a:lnTo>
                  <a:pt x="1030700" y="0"/>
                </a:lnTo>
                <a:lnTo>
                  <a:pt x="0" y="0"/>
                </a:lnTo>
                <a:lnTo>
                  <a:pt x="0" y="20614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1" name="Freeform 11"/>
          <p:cNvSpPr/>
          <p:nvPr/>
        </p:nvSpPr>
        <p:spPr>
          <a:xfrm flipH="1" flipV="1">
            <a:off x="3857134" y="238985"/>
            <a:ext cx="1030700" cy="206140"/>
          </a:xfrm>
          <a:custGeom>
            <a:avLst/>
            <a:gdLst/>
            <a:ahLst/>
            <a:cxnLst/>
            <a:rect l="l" t="t" r="r" b="b"/>
            <a:pathLst>
              <a:path w="1030700" h="206140">
                <a:moveTo>
                  <a:pt x="1030700" y="206140"/>
                </a:moveTo>
                <a:lnTo>
                  <a:pt x="0" y="206140"/>
                </a:lnTo>
                <a:lnTo>
                  <a:pt x="0" y="0"/>
                </a:lnTo>
                <a:lnTo>
                  <a:pt x="1030700" y="0"/>
                </a:lnTo>
                <a:lnTo>
                  <a:pt x="1030700" y="20614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a:off x="0" y="6832024"/>
            <a:ext cx="2975633" cy="700974"/>
          </a:xfrm>
          <a:custGeom>
            <a:avLst/>
            <a:gdLst/>
            <a:ahLst/>
            <a:cxnLst/>
            <a:rect l="l" t="t" r="r" b="b"/>
            <a:pathLst>
              <a:path w="2975633" h="700974">
                <a:moveTo>
                  <a:pt x="0" y="0"/>
                </a:moveTo>
                <a:lnTo>
                  <a:pt x="2975633" y="0"/>
                </a:lnTo>
                <a:lnTo>
                  <a:pt x="2975633" y="700974"/>
                </a:lnTo>
                <a:lnTo>
                  <a:pt x="0" y="700974"/>
                </a:lnTo>
                <a:lnTo>
                  <a:pt x="0" y="0"/>
                </a:lnTo>
                <a:close/>
              </a:path>
            </a:pathLst>
          </a:custGeom>
          <a:blipFill>
            <a:blip r:embed="rId7"/>
            <a:stretch>
              <a:fillRect/>
            </a:stretch>
          </a:blipFill>
        </p:spPr>
        <p:txBody>
          <a:bodyPr/>
          <a:lstStyle/>
          <a:p>
            <a:endParaRPr lang="en-GB"/>
          </a:p>
        </p:txBody>
      </p:sp>
      <p:sp>
        <p:nvSpPr>
          <p:cNvPr id="13" name="TextBox 13"/>
          <p:cNvSpPr txBox="1"/>
          <p:nvPr/>
        </p:nvSpPr>
        <p:spPr>
          <a:xfrm>
            <a:off x="1705816" y="174163"/>
            <a:ext cx="1916367" cy="189605"/>
          </a:xfrm>
          <a:prstGeom prst="rect">
            <a:avLst/>
          </a:prstGeom>
        </p:spPr>
        <p:txBody>
          <a:bodyPr lIns="0" tIns="0" rIns="0" bIns="0" rtlCol="0" anchor="t">
            <a:spAutoFit/>
          </a:bodyPr>
          <a:lstStyle/>
          <a:p>
            <a:pPr algn="ctr">
              <a:lnSpc>
                <a:spcPts val="1479"/>
              </a:lnSpc>
              <a:spcBef>
                <a:spcPct val="0"/>
              </a:spcBef>
            </a:pPr>
            <a:r>
              <a:rPr lang="en-US" sz="1057">
                <a:solidFill>
                  <a:srgbClr val="FFC523"/>
                </a:solidFill>
                <a:latin typeface="ABeeZee"/>
              </a:rPr>
              <a:t>Page 01 of 06</a:t>
            </a:r>
          </a:p>
        </p:txBody>
      </p:sp>
      <p:sp>
        <p:nvSpPr>
          <p:cNvPr id="14" name="TextBox 14"/>
          <p:cNvSpPr txBox="1"/>
          <p:nvPr/>
        </p:nvSpPr>
        <p:spPr>
          <a:xfrm>
            <a:off x="197592" y="1042996"/>
            <a:ext cx="4932816" cy="952153"/>
          </a:xfrm>
          <a:prstGeom prst="rect">
            <a:avLst/>
          </a:prstGeom>
        </p:spPr>
        <p:txBody>
          <a:bodyPr lIns="0" tIns="0" rIns="0" bIns="0" rtlCol="0" anchor="t">
            <a:spAutoFit/>
          </a:bodyPr>
          <a:lstStyle/>
          <a:p>
            <a:pPr algn="ctr">
              <a:lnSpc>
                <a:spcPts val="7893"/>
              </a:lnSpc>
              <a:spcBef>
                <a:spcPct val="0"/>
              </a:spcBef>
            </a:pPr>
            <a:r>
              <a:rPr lang="en-US" sz="5638">
                <a:solidFill>
                  <a:srgbClr val="FFC523"/>
                </a:solidFill>
                <a:latin typeface="TS Damas Sans Bold"/>
              </a:rPr>
              <a:t>INTRODUCTION</a:t>
            </a:r>
          </a:p>
        </p:txBody>
      </p:sp>
      <p:sp>
        <p:nvSpPr>
          <p:cNvPr id="15" name="TextBox 15"/>
          <p:cNvSpPr txBox="1"/>
          <p:nvPr/>
        </p:nvSpPr>
        <p:spPr>
          <a:xfrm>
            <a:off x="610360" y="4448664"/>
            <a:ext cx="4107280" cy="1266437"/>
          </a:xfrm>
          <a:prstGeom prst="rect">
            <a:avLst/>
          </a:prstGeom>
        </p:spPr>
        <p:txBody>
          <a:bodyPr lIns="0" tIns="0" rIns="0" bIns="0" rtlCol="0" anchor="t">
            <a:spAutoFit/>
          </a:bodyPr>
          <a:lstStyle/>
          <a:p>
            <a:pPr algn="ctr">
              <a:lnSpc>
                <a:spcPts val="1381"/>
              </a:lnSpc>
            </a:pPr>
            <a:r>
              <a:rPr lang="en-US" sz="1600" dirty="0">
                <a:solidFill>
                  <a:srgbClr val="FFC523"/>
                </a:solidFill>
                <a:latin typeface="ABeeZee"/>
              </a:rPr>
              <a:t>This booklet is designed to be used when completing a prayer walk within Holy Cross Forest School. </a:t>
            </a:r>
          </a:p>
          <a:p>
            <a:pPr algn="ctr">
              <a:lnSpc>
                <a:spcPts val="1381"/>
              </a:lnSpc>
            </a:pPr>
            <a:endParaRPr lang="en-US" sz="1600" dirty="0">
              <a:solidFill>
                <a:srgbClr val="FFC523"/>
              </a:solidFill>
              <a:latin typeface="ABeeZee"/>
            </a:endParaRPr>
          </a:p>
          <a:p>
            <a:pPr algn="ctr">
              <a:lnSpc>
                <a:spcPts val="1381"/>
              </a:lnSpc>
              <a:spcBef>
                <a:spcPct val="0"/>
              </a:spcBef>
            </a:pPr>
            <a:r>
              <a:rPr lang="en-US" sz="1600" dirty="0">
                <a:solidFill>
                  <a:srgbClr val="FFC523"/>
                </a:solidFill>
                <a:latin typeface="ABeeZee"/>
              </a:rPr>
              <a:t>Within this booklet, there are pieces of scripture and prayers linked to each station.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AutoShape 2"/>
          <p:cNvSpPr/>
          <p:nvPr/>
        </p:nvSpPr>
        <p:spPr>
          <a:xfrm>
            <a:off x="342145" y="7139932"/>
            <a:ext cx="4643710" cy="41060"/>
          </a:xfrm>
          <a:prstGeom prst="line">
            <a:avLst/>
          </a:prstGeom>
          <a:ln w="28575" cap="flat">
            <a:solidFill>
              <a:srgbClr val="3C83E9"/>
            </a:solidFill>
            <a:prstDash val="solid"/>
            <a:headEnd type="none" w="sm" len="sm"/>
            <a:tailEnd type="none" w="sm" len="sm"/>
          </a:ln>
        </p:spPr>
        <p:txBody>
          <a:bodyPr/>
          <a:lstStyle/>
          <a:p>
            <a:endParaRPr lang="en-GB"/>
          </a:p>
        </p:txBody>
      </p:sp>
      <p:sp>
        <p:nvSpPr>
          <p:cNvPr id="3" name="Freeform 3"/>
          <p:cNvSpPr/>
          <p:nvPr/>
        </p:nvSpPr>
        <p:spPr>
          <a:xfrm>
            <a:off x="1724250" y="120650"/>
            <a:ext cx="970322" cy="301863"/>
          </a:xfrm>
          <a:custGeom>
            <a:avLst/>
            <a:gdLst/>
            <a:ahLst/>
            <a:cxnLst/>
            <a:rect l="l" t="t" r="r" b="b"/>
            <a:pathLst>
              <a:path w="970322" h="301863">
                <a:moveTo>
                  <a:pt x="0" y="0"/>
                </a:moveTo>
                <a:lnTo>
                  <a:pt x="970322" y="0"/>
                </a:lnTo>
                <a:lnTo>
                  <a:pt x="970322"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r="-30301"/>
            </a:stretch>
          </a:blipFill>
        </p:spPr>
        <p:txBody>
          <a:bodyPr/>
          <a:lstStyle/>
          <a:p>
            <a:endParaRPr lang="en-GB"/>
          </a:p>
        </p:txBody>
      </p:sp>
      <p:sp>
        <p:nvSpPr>
          <p:cNvPr id="4" name="Freeform 4"/>
          <p:cNvSpPr/>
          <p:nvPr/>
        </p:nvSpPr>
        <p:spPr>
          <a:xfrm>
            <a:off x="2658937" y="120650"/>
            <a:ext cx="944813" cy="301863"/>
          </a:xfrm>
          <a:custGeom>
            <a:avLst/>
            <a:gdLst/>
            <a:ahLst/>
            <a:cxnLst/>
            <a:rect l="l" t="t" r="r" b="b"/>
            <a:pathLst>
              <a:path w="944813" h="301863">
                <a:moveTo>
                  <a:pt x="0" y="0"/>
                </a:moveTo>
                <a:lnTo>
                  <a:pt x="944813" y="0"/>
                </a:lnTo>
                <a:lnTo>
                  <a:pt x="944813"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l="-33819"/>
            </a:stretch>
          </a:blipFill>
        </p:spPr>
        <p:txBody>
          <a:bodyPr/>
          <a:lstStyle/>
          <a:p>
            <a:endParaRPr lang="en-GB"/>
          </a:p>
        </p:txBody>
      </p:sp>
      <p:grpSp>
        <p:nvGrpSpPr>
          <p:cNvPr id="5" name="Group 5"/>
          <p:cNvGrpSpPr/>
          <p:nvPr/>
        </p:nvGrpSpPr>
        <p:grpSpPr>
          <a:xfrm>
            <a:off x="-525171" y="7054299"/>
            <a:ext cx="6378343" cy="1233419"/>
            <a:chOff x="0" y="0"/>
            <a:chExt cx="3243441" cy="627204"/>
          </a:xfrm>
        </p:grpSpPr>
        <p:sp>
          <p:nvSpPr>
            <p:cNvPr id="6" name="Freeform 6"/>
            <p:cNvSpPr/>
            <p:nvPr/>
          </p:nvSpPr>
          <p:spPr>
            <a:xfrm>
              <a:off x="0" y="0"/>
              <a:ext cx="3243442" cy="627204"/>
            </a:xfrm>
            <a:custGeom>
              <a:avLst/>
              <a:gdLst/>
              <a:ahLst/>
              <a:cxnLst/>
              <a:rect l="l" t="t" r="r" b="b"/>
              <a:pathLst>
                <a:path w="3243442" h="627204">
                  <a:moveTo>
                    <a:pt x="0" y="0"/>
                  </a:moveTo>
                  <a:lnTo>
                    <a:pt x="3243442" y="0"/>
                  </a:lnTo>
                  <a:lnTo>
                    <a:pt x="3243442" y="627204"/>
                  </a:lnTo>
                  <a:lnTo>
                    <a:pt x="0" y="627204"/>
                  </a:lnTo>
                  <a:close/>
                </a:path>
              </a:pathLst>
            </a:custGeom>
            <a:solidFill>
              <a:srgbClr val="B93648"/>
            </a:solidFill>
          </p:spPr>
          <p:txBody>
            <a:bodyPr/>
            <a:lstStyle/>
            <a:p>
              <a:endParaRPr lang="en-GB"/>
            </a:p>
          </p:txBody>
        </p:sp>
        <p:sp>
          <p:nvSpPr>
            <p:cNvPr id="7" name="TextBox 7"/>
            <p:cNvSpPr txBox="1"/>
            <p:nvPr/>
          </p:nvSpPr>
          <p:spPr>
            <a:xfrm>
              <a:off x="0" y="-19050"/>
              <a:ext cx="3243441" cy="646254"/>
            </a:xfrm>
            <a:prstGeom prst="rect">
              <a:avLst/>
            </a:prstGeom>
          </p:spPr>
          <p:txBody>
            <a:bodyPr lIns="35802" tIns="35802" rIns="35802" bIns="35802" rtlCol="0" anchor="ctr"/>
            <a:lstStyle/>
            <a:p>
              <a:pPr algn="ctr">
                <a:lnSpc>
                  <a:spcPts val="1381"/>
                </a:lnSpc>
              </a:pPr>
              <a:endParaRPr/>
            </a:p>
          </p:txBody>
        </p:sp>
      </p:grpSp>
      <p:sp>
        <p:nvSpPr>
          <p:cNvPr id="8" name="Freeform 8"/>
          <p:cNvSpPr/>
          <p:nvPr/>
        </p:nvSpPr>
        <p:spPr>
          <a:xfrm flipV="1">
            <a:off x="457793" y="238985"/>
            <a:ext cx="1030700" cy="206140"/>
          </a:xfrm>
          <a:custGeom>
            <a:avLst/>
            <a:gdLst/>
            <a:ahLst/>
            <a:cxnLst/>
            <a:rect l="l" t="t" r="r" b="b"/>
            <a:pathLst>
              <a:path w="1030700" h="206140">
                <a:moveTo>
                  <a:pt x="0" y="206140"/>
                </a:moveTo>
                <a:lnTo>
                  <a:pt x="1030700" y="206140"/>
                </a:lnTo>
                <a:lnTo>
                  <a:pt x="1030700" y="0"/>
                </a:lnTo>
                <a:lnTo>
                  <a:pt x="0" y="0"/>
                </a:lnTo>
                <a:lnTo>
                  <a:pt x="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flipH="1" flipV="1">
            <a:off x="3857134" y="238985"/>
            <a:ext cx="1030700" cy="206140"/>
          </a:xfrm>
          <a:custGeom>
            <a:avLst/>
            <a:gdLst/>
            <a:ahLst/>
            <a:cxnLst/>
            <a:rect l="l" t="t" r="r" b="b"/>
            <a:pathLst>
              <a:path w="1030700" h="206140">
                <a:moveTo>
                  <a:pt x="1030700" y="206140"/>
                </a:moveTo>
                <a:lnTo>
                  <a:pt x="0" y="206140"/>
                </a:lnTo>
                <a:lnTo>
                  <a:pt x="0" y="0"/>
                </a:lnTo>
                <a:lnTo>
                  <a:pt x="1030700" y="0"/>
                </a:lnTo>
                <a:lnTo>
                  <a:pt x="103070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1705816" y="174163"/>
            <a:ext cx="1916367" cy="189605"/>
          </a:xfrm>
          <a:prstGeom prst="rect">
            <a:avLst/>
          </a:prstGeom>
        </p:spPr>
        <p:txBody>
          <a:bodyPr lIns="0" tIns="0" rIns="0" bIns="0" rtlCol="0" anchor="t">
            <a:spAutoFit/>
          </a:bodyPr>
          <a:lstStyle/>
          <a:p>
            <a:pPr algn="ctr">
              <a:lnSpc>
                <a:spcPts val="1479"/>
              </a:lnSpc>
              <a:spcBef>
                <a:spcPct val="0"/>
              </a:spcBef>
            </a:pPr>
            <a:r>
              <a:rPr lang="en-US" sz="1057">
                <a:solidFill>
                  <a:srgbClr val="FFC523"/>
                </a:solidFill>
                <a:latin typeface="ABeeZee"/>
              </a:rPr>
              <a:t>Page 02 of 06</a:t>
            </a:r>
          </a:p>
        </p:txBody>
      </p:sp>
      <p:sp>
        <p:nvSpPr>
          <p:cNvPr id="11" name="TextBox 11"/>
          <p:cNvSpPr txBox="1"/>
          <p:nvPr/>
        </p:nvSpPr>
        <p:spPr>
          <a:xfrm>
            <a:off x="192529" y="196850"/>
            <a:ext cx="4932816" cy="869469"/>
          </a:xfrm>
          <a:prstGeom prst="rect">
            <a:avLst/>
          </a:prstGeom>
        </p:spPr>
        <p:txBody>
          <a:bodyPr lIns="0" tIns="0" rIns="0" bIns="0" rtlCol="0" anchor="t">
            <a:spAutoFit/>
          </a:bodyPr>
          <a:lstStyle/>
          <a:p>
            <a:pPr algn="ctr">
              <a:lnSpc>
                <a:spcPts val="7626"/>
              </a:lnSpc>
              <a:spcBef>
                <a:spcPct val="0"/>
              </a:spcBef>
            </a:pPr>
            <a:r>
              <a:rPr lang="en-US" sz="3600" dirty="0">
                <a:solidFill>
                  <a:schemeClr val="tx2">
                    <a:lumMod val="60000"/>
                    <a:lumOff val="40000"/>
                  </a:schemeClr>
                </a:solidFill>
                <a:latin typeface="TS Damas Sans Bold"/>
              </a:rPr>
              <a:t>The Rock</a:t>
            </a:r>
          </a:p>
        </p:txBody>
      </p:sp>
      <p:sp>
        <p:nvSpPr>
          <p:cNvPr id="19" name="TextBox 19"/>
          <p:cNvSpPr txBox="1"/>
          <p:nvPr/>
        </p:nvSpPr>
        <p:spPr>
          <a:xfrm>
            <a:off x="228164" y="1118430"/>
            <a:ext cx="4932815" cy="3234540"/>
          </a:xfrm>
          <a:prstGeom prst="rect">
            <a:avLst/>
          </a:prstGeom>
        </p:spPr>
        <p:txBody>
          <a:bodyPr wrap="square" lIns="0" tIns="0" rIns="0" bIns="0" rtlCol="0" anchor="t">
            <a:spAutoFit/>
          </a:bodyPr>
          <a:lstStyle/>
          <a:p>
            <a:pPr algn="ctr">
              <a:lnSpc>
                <a:spcPts val="1381"/>
              </a:lnSpc>
              <a:spcBef>
                <a:spcPct val="0"/>
              </a:spcBef>
            </a:pPr>
            <a:r>
              <a:rPr lang="en-US" sz="1400" dirty="0">
                <a:solidFill>
                  <a:srgbClr val="FFC523"/>
                </a:solidFill>
              </a:rPr>
              <a:t>A reading from the Holy Gospel according to Matthew</a:t>
            </a:r>
          </a:p>
          <a:p>
            <a:pPr algn="ctr">
              <a:lnSpc>
                <a:spcPts val="1381"/>
              </a:lnSpc>
              <a:spcBef>
                <a:spcPct val="0"/>
              </a:spcBef>
            </a:pPr>
            <a:endParaRPr lang="en-US" sz="1400" dirty="0">
              <a:solidFill>
                <a:srgbClr val="FFC523"/>
              </a:solidFill>
            </a:endParaRPr>
          </a:p>
          <a:p>
            <a:pPr algn="ctr">
              <a:lnSpc>
                <a:spcPts val="1381"/>
              </a:lnSpc>
              <a:spcBef>
                <a:spcPct val="0"/>
              </a:spcBef>
            </a:pPr>
            <a:r>
              <a:rPr lang="en-US" sz="1400" dirty="0">
                <a:solidFill>
                  <a:srgbClr val="FFC523"/>
                </a:solidFill>
              </a:rPr>
              <a:t>Response: </a:t>
            </a:r>
            <a:r>
              <a:rPr lang="en-US" sz="1400" dirty="0">
                <a:solidFill>
                  <a:srgbClr val="FFC000"/>
                </a:solidFill>
              </a:rPr>
              <a:t>Glory to you </a:t>
            </a:r>
            <a:r>
              <a:rPr lang="en-US" sz="1400" dirty="0" err="1">
                <a:solidFill>
                  <a:srgbClr val="FFC000"/>
                </a:solidFill>
              </a:rPr>
              <a:t>O’Lord</a:t>
            </a:r>
            <a:r>
              <a:rPr lang="en-US" sz="1400" dirty="0">
                <a:solidFill>
                  <a:srgbClr val="FFC000"/>
                </a:solidFill>
              </a:rPr>
              <a:t> </a:t>
            </a:r>
          </a:p>
          <a:p>
            <a:pPr algn="ctr">
              <a:lnSpc>
                <a:spcPts val="1381"/>
              </a:lnSpc>
              <a:spcBef>
                <a:spcPct val="0"/>
              </a:spcBef>
            </a:pPr>
            <a:endParaRPr lang="en-US" sz="1400" dirty="0">
              <a:solidFill>
                <a:srgbClr val="FFC000"/>
              </a:solidFill>
            </a:endParaRPr>
          </a:p>
          <a:p>
            <a:pPr algn="ctr">
              <a:lnSpc>
                <a:spcPts val="1381"/>
              </a:lnSpc>
              <a:spcBef>
                <a:spcPct val="0"/>
              </a:spcBef>
            </a:pPr>
            <a:r>
              <a:rPr lang="en-GB" sz="1400" b="0" i="0" dirty="0">
                <a:solidFill>
                  <a:srgbClr val="FFC000"/>
                </a:solidFill>
                <a:effectLst/>
              </a:rPr>
              <a:t>Good for you, Simon son of John!” answered Jesus. “For this truth did not come to you from any human being, but it was given to you directly by my Father in heaven. And so I tell you, Peter: you are a rock, and on this rock foundation I will build my church, and not even death will ever be able to overcome it.</a:t>
            </a:r>
            <a:r>
              <a:rPr lang="en-GB" sz="1400" b="1" i="0" baseline="30000" dirty="0">
                <a:solidFill>
                  <a:srgbClr val="FFC000"/>
                </a:solidFill>
                <a:effectLst/>
              </a:rPr>
              <a:t> </a:t>
            </a:r>
            <a:r>
              <a:rPr lang="en-GB" sz="1400" b="0" i="0" dirty="0">
                <a:solidFill>
                  <a:srgbClr val="FFC000"/>
                </a:solidFill>
                <a:effectLst/>
              </a:rPr>
              <a:t>I will give you the keys of the Kingdom of heaven; what you prohibit on earth will be prohibited in heaven, and what you permit on earth will be permitted in heaven.”</a:t>
            </a:r>
            <a:endParaRPr lang="en-US" sz="1400" dirty="0">
              <a:solidFill>
                <a:srgbClr val="FFC000"/>
              </a:solidFill>
            </a:endParaRPr>
          </a:p>
          <a:p>
            <a:pPr algn="ctr">
              <a:lnSpc>
                <a:spcPts val="1381"/>
              </a:lnSpc>
              <a:spcBef>
                <a:spcPct val="0"/>
              </a:spcBef>
            </a:pPr>
            <a:endParaRPr lang="en-US" sz="1400" dirty="0">
              <a:solidFill>
                <a:srgbClr val="FFC523"/>
              </a:solidFill>
            </a:endParaRPr>
          </a:p>
          <a:p>
            <a:pPr algn="ctr">
              <a:lnSpc>
                <a:spcPts val="1381"/>
              </a:lnSpc>
              <a:spcBef>
                <a:spcPct val="0"/>
              </a:spcBef>
            </a:pPr>
            <a:endParaRPr lang="en-US" sz="1400" dirty="0">
              <a:solidFill>
                <a:srgbClr val="FFC523"/>
              </a:solidFill>
            </a:endParaRPr>
          </a:p>
          <a:p>
            <a:pPr algn="ctr">
              <a:lnSpc>
                <a:spcPts val="1381"/>
              </a:lnSpc>
              <a:spcBef>
                <a:spcPct val="0"/>
              </a:spcBef>
            </a:pPr>
            <a:r>
              <a:rPr lang="en-US" sz="1400" dirty="0">
                <a:solidFill>
                  <a:srgbClr val="FFC523"/>
                </a:solidFill>
              </a:rPr>
              <a:t>The Gospel of the Lord </a:t>
            </a:r>
          </a:p>
          <a:p>
            <a:pPr algn="ctr">
              <a:lnSpc>
                <a:spcPts val="1381"/>
              </a:lnSpc>
              <a:spcBef>
                <a:spcPct val="0"/>
              </a:spcBef>
            </a:pPr>
            <a:endParaRPr lang="en-US" sz="1400" dirty="0">
              <a:solidFill>
                <a:srgbClr val="FFC523"/>
              </a:solidFill>
            </a:endParaRPr>
          </a:p>
          <a:p>
            <a:pPr algn="ctr">
              <a:lnSpc>
                <a:spcPts val="1381"/>
              </a:lnSpc>
              <a:spcBef>
                <a:spcPct val="0"/>
              </a:spcBef>
            </a:pPr>
            <a:r>
              <a:rPr lang="en-US" sz="1400" dirty="0">
                <a:solidFill>
                  <a:srgbClr val="FFC523"/>
                </a:solidFill>
              </a:rPr>
              <a:t>Response: Praise to you Lord Jesus Christ </a:t>
            </a:r>
          </a:p>
          <a:p>
            <a:pPr algn="just">
              <a:lnSpc>
                <a:spcPts val="1381"/>
              </a:lnSpc>
              <a:spcBef>
                <a:spcPct val="0"/>
              </a:spcBef>
            </a:pPr>
            <a:endParaRPr lang="en-US" sz="1400" dirty="0">
              <a:solidFill>
                <a:srgbClr val="FFC523"/>
              </a:solidFill>
              <a:latin typeface="ABeeZee"/>
            </a:endParaRPr>
          </a:p>
        </p:txBody>
      </p:sp>
      <p:sp>
        <p:nvSpPr>
          <p:cNvPr id="25" name="TextBox 19">
            <a:extLst>
              <a:ext uri="{FF2B5EF4-FFF2-40B4-BE49-F238E27FC236}">
                <a16:creationId xmlns:a16="http://schemas.microsoft.com/office/drawing/2014/main" id="{923D2ADE-1FF5-5A1B-4D41-C92592710666}"/>
              </a:ext>
            </a:extLst>
          </p:cNvPr>
          <p:cNvSpPr txBox="1"/>
          <p:nvPr/>
        </p:nvSpPr>
        <p:spPr>
          <a:xfrm>
            <a:off x="166235" y="4942679"/>
            <a:ext cx="4932815" cy="1436291"/>
          </a:xfrm>
          <a:prstGeom prst="rect">
            <a:avLst/>
          </a:prstGeom>
        </p:spPr>
        <p:txBody>
          <a:bodyPr wrap="square" lIns="0" tIns="0" rIns="0" bIns="0" rtlCol="0" anchor="t">
            <a:spAutoFit/>
          </a:bodyPr>
          <a:lstStyle/>
          <a:p>
            <a:pPr algn="ctr">
              <a:lnSpc>
                <a:spcPts val="1381"/>
              </a:lnSpc>
              <a:spcBef>
                <a:spcPct val="0"/>
              </a:spcBef>
            </a:pPr>
            <a:r>
              <a:rPr lang="en-GB" sz="1400" dirty="0">
                <a:solidFill>
                  <a:srgbClr val="FFC523"/>
                </a:solidFill>
              </a:rPr>
              <a:t>In the name of Father, and of the Son, and of the Holy Spirit, Amen. </a:t>
            </a:r>
          </a:p>
          <a:p>
            <a:pPr algn="ctr">
              <a:lnSpc>
                <a:spcPts val="1381"/>
              </a:lnSpc>
              <a:spcBef>
                <a:spcPct val="0"/>
              </a:spcBef>
            </a:pPr>
            <a:endParaRPr lang="en-GB" sz="1400" dirty="0">
              <a:solidFill>
                <a:srgbClr val="FFC523"/>
              </a:solidFill>
            </a:endParaRP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Prayer </a:t>
            </a: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Our Father</a:t>
            </a: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In the name of Father, and of the Son, and of the Holy Spirit, Amen.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AutoShape 2"/>
          <p:cNvSpPr/>
          <p:nvPr/>
        </p:nvSpPr>
        <p:spPr>
          <a:xfrm>
            <a:off x="342145" y="7139932"/>
            <a:ext cx="4643710" cy="41060"/>
          </a:xfrm>
          <a:prstGeom prst="line">
            <a:avLst/>
          </a:prstGeom>
          <a:ln w="28575" cap="flat">
            <a:solidFill>
              <a:srgbClr val="3C83E9"/>
            </a:solidFill>
            <a:prstDash val="solid"/>
            <a:headEnd type="none" w="sm" len="sm"/>
            <a:tailEnd type="none" w="sm" len="sm"/>
          </a:ln>
        </p:spPr>
        <p:txBody>
          <a:bodyPr/>
          <a:lstStyle/>
          <a:p>
            <a:endParaRPr lang="en-GB"/>
          </a:p>
        </p:txBody>
      </p:sp>
      <p:sp>
        <p:nvSpPr>
          <p:cNvPr id="3" name="Freeform 3"/>
          <p:cNvSpPr/>
          <p:nvPr/>
        </p:nvSpPr>
        <p:spPr>
          <a:xfrm>
            <a:off x="1724250" y="120650"/>
            <a:ext cx="970322" cy="301863"/>
          </a:xfrm>
          <a:custGeom>
            <a:avLst/>
            <a:gdLst/>
            <a:ahLst/>
            <a:cxnLst/>
            <a:rect l="l" t="t" r="r" b="b"/>
            <a:pathLst>
              <a:path w="970322" h="301863">
                <a:moveTo>
                  <a:pt x="0" y="0"/>
                </a:moveTo>
                <a:lnTo>
                  <a:pt x="970322" y="0"/>
                </a:lnTo>
                <a:lnTo>
                  <a:pt x="970322"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r="-30301"/>
            </a:stretch>
          </a:blipFill>
        </p:spPr>
        <p:txBody>
          <a:bodyPr/>
          <a:lstStyle/>
          <a:p>
            <a:endParaRPr lang="en-GB"/>
          </a:p>
        </p:txBody>
      </p:sp>
      <p:sp>
        <p:nvSpPr>
          <p:cNvPr id="4" name="Freeform 4"/>
          <p:cNvSpPr/>
          <p:nvPr/>
        </p:nvSpPr>
        <p:spPr>
          <a:xfrm>
            <a:off x="2658937" y="120650"/>
            <a:ext cx="944813" cy="301863"/>
          </a:xfrm>
          <a:custGeom>
            <a:avLst/>
            <a:gdLst/>
            <a:ahLst/>
            <a:cxnLst/>
            <a:rect l="l" t="t" r="r" b="b"/>
            <a:pathLst>
              <a:path w="944813" h="301863">
                <a:moveTo>
                  <a:pt x="0" y="0"/>
                </a:moveTo>
                <a:lnTo>
                  <a:pt x="944813" y="0"/>
                </a:lnTo>
                <a:lnTo>
                  <a:pt x="944813"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l="-33819"/>
            </a:stretch>
          </a:blipFill>
        </p:spPr>
        <p:txBody>
          <a:bodyPr/>
          <a:lstStyle/>
          <a:p>
            <a:endParaRPr lang="en-GB"/>
          </a:p>
        </p:txBody>
      </p:sp>
      <p:grpSp>
        <p:nvGrpSpPr>
          <p:cNvPr id="5" name="Group 5"/>
          <p:cNvGrpSpPr/>
          <p:nvPr/>
        </p:nvGrpSpPr>
        <p:grpSpPr>
          <a:xfrm>
            <a:off x="-525171" y="7054299"/>
            <a:ext cx="6378343" cy="1233419"/>
            <a:chOff x="0" y="0"/>
            <a:chExt cx="3243441" cy="627204"/>
          </a:xfrm>
        </p:grpSpPr>
        <p:sp>
          <p:nvSpPr>
            <p:cNvPr id="6" name="Freeform 6"/>
            <p:cNvSpPr/>
            <p:nvPr/>
          </p:nvSpPr>
          <p:spPr>
            <a:xfrm>
              <a:off x="0" y="0"/>
              <a:ext cx="3243442" cy="627204"/>
            </a:xfrm>
            <a:custGeom>
              <a:avLst/>
              <a:gdLst/>
              <a:ahLst/>
              <a:cxnLst/>
              <a:rect l="l" t="t" r="r" b="b"/>
              <a:pathLst>
                <a:path w="3243442" h="627204">
                  <a:moveTo>
                    <a:pt x="0" y="0"/>
                  </a:moveTo>
                  <a:lnTo>
                    <a:pt x="3243442" y="0"/>
                  </a:lnTo>
                  <a:lnTo>
                    <a:pt x="3243442" y="627204"/>
                  </a:lnTo>
                  <a:lnTo>
                    <a:pt x="0" y="627204"/>
                  </a:lnTo>
                  <a:close/>
                </a:path>
              </a:pathLst>
            </a:custGeom>
            <a:solidFill>
              <a:srgbClr val="B93648"/>
            </a:solidFill>
          </p:spPr>
          <p:txBody>
            <a:bodyPr/>
            <a:lstStyle/>
            <a:p>
              <a:endParaRPr lang="en-GB"/>
            </a:p>
          </p:txBody>
        </p:sp>
        <p:sp>
          <p:nvSpPr>
            <p:cNvPr id="7" name="TextBox 7"/>
            <p:cNvSpPr txBox="1"/>
            <p:nvPr/>
          </p:nvSpPr>
          <p:spPr>
            <a:xfrm>
              <a:off x="0" y="-19050"/>
              <a:ext cx="3243441" cy="646254"/>
            </a:xfrm>
            <a:prstGeom prst="rect">
              <a:avLst/>
            </a:prstGeom>
          </p:spPr>
          <p:txBody>
            <a:bodyPr lIns="35802" tIns="35802" rIns="35802" bIns="35802" rtlCol="0" anchor="ctr"/>
            <a:lstStyle/>
            <a:p>
              <a:pPr algn="ctr">
                <a:lnSpc>
                  <a:spcPts val="1381"/>
                </a:lnSpc>
              </a:pPr>
              <a:endParaRPr/>
            </a:p>
          </p:txBody>
        </p:sp>
      </p:grpSp>
      <p:sp>
        <p:nvSpPr>
          <p:cNvPr id="8" name="Freeform 8"/>
          <p:cNvSpPr/>
          <p:nvPr/>
        </p:nvSpPr>
        <p:spPr>
          <a:xfrm flipV="1">
            <a:off x="457793" y="238985"/>
            <a:ext cx="1030700" cy="206140"/>
          </a:xfrm>
          <a:custGeom>
            <a:avLst/>
            <a:gdLst/>
            <a:ahLst/>
            <a:cxnLst/>
            <a:rect l="l" t="t" r="r" b="b"/>
            <a:pathLst>
              <a:path w="1030700" h="206140">
                <a:moveTo>
                  <a:pt x="0" y="206140"/>
                </a:moveTo>
                <a:lnTo>
                  <a:pt x="1030700" y="206140"/>
                </a:lnTo>
                <a:lnTo>
                  <a:pt x="1030700" y="0"/>
                </a:lnTo>
                <a:lnTo>
                  <a:pt x="0" y="0"/>
                </a:lnTo>
                <a:lnTo>
                  <a:pt x="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flipH="1" flipV="1">
            <a:off x="3857134" y="238985"/>
            <a:ext cx="1030700" cy="206140"/>
          </a:xfrm>
          <a:custGeom>
            <a:avLst/>
            <a:gdLst/>
            <a:ahLst/>
            <a:cxnLst/>
            <a:rect l="l" t="t" r="r" b="b"/>
            <a:pathLst>
              <a:path w="1030700" h="206140">
                <a:moveTo>
                  <a:pt x="1030700" y="206140"/>
                </a:moveTo>
                <a:lnTo>
                  <a:pt x="0" y="206140"/>
                </a:lnTo>
                <a:lnTo>
                  <a:pt x="0" y="0"/>
                </a:lnTo>
                <a:lnTo>
                  <a:pt x="1030700" y="0"/>
                </a:lnTo>
                <a:lnTo>
                  <a:pt x="103070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1705816" y="174163"/>
            <a:ext cx="1916367" cy="180306"/>
          </a:xfrm>
          <a:prstGeom prst="rect">
            <a:avLst/>
          </a:prstGeom>
        </p:spPr>
        <p:txBody>
          <a:bodyPr lIns="0" tIns="0" rIns="0" bIns="0" rtlCol="0" anchor="t">
            <a:spAutoFit/>
          </a:bodyPr>
          <a:lstStyle/>
          <a:p>
            <a:pPr algn="ctr">
              <a:lnSpc>
                <a:spcPts val="1479"/>
              </a:lnSpc>
              <a:spcBef>
                <a:spcPct val="0"/>
              </a:spcBef>
            </a:pPr>
            <a:r>
              <a:rPr lang="en-US" sz="1057" dirty="0">
                <a:solidFill>
                  <a:srgbClr val="FFC523"/>
                </a:solidFill>
                <a:latin typeface="ABeeZee"/>
              </a:rPr>
              <a:t>Page 03 of 06</a:t>
            </a:r>
          </a:p>
        </p:txBody>
      </p:sp>
      <p:sp>
        <p:nvSpPr>
          <p:cNvPr id="11" name="TextBox 11"/>
          <p:cNvSpPr txBox="1"/>
          <p:nvPr/>
        </p:nvSpPr>
        <p:spPr>
          <a:xfrm>
            <a:off x="175682" y="196850"/>
            <a:ext cx="4932816" cy="869469"/>
          </a:xfrm>
          <a:prstGeom prst="rect">
            <a:avLst/>
          </a:prstGeom>
        </p:spPr>
        <p:txBody>
          <a:bodyPr lIns="0" tIns="0" rIns="0" bIns="0" rtlCol="0" anchor="t">
            <a:spAutoFit/>
          </a:bodyPr>
          <a:lstStyle/>
          <a:p>
            <a:pPr algn="ctr">
              <a:lnSpc>
                <a:spcPts val="7626"/>
              </a:lnSpc>
              <a:spcBef>
                <a:spcPct val="0"/>
              </a:spcBef>
            </a:pPr>
            <a:r>
              <a:rPr lang="en-US" sz="3600" dirty="0">
                <a:solidFill>
                  <a:schemeClr val="tx2">
                    <a:lumMod val="60000"/>
                    <a:lumOff val="40000"/>
                  </a:schemeClr>
                </a:solidFill>
                <a:latin typeface="TS Damas Sans Bold"/>
              </a:rPr>
              <a:t>The Stone Wall</a:t>
            </a:r>
          </a:p>
        </p:txBody>
      </p:sp>
      <p:sp>
        <p:nvSpPr>
          <p:cNvPr id="16" name="TextBox 16"/>
          <p:cNvSpPr txBox="1"/>
          <p:nvPr/>
        </p:nvSpPr>
        <p:spPr>
          <a:xfrm>
            <a:off x="76886" y="1007373"/>
            <a:ext cx="5130408" cy="3198633"/>
          </a:xfrm>
          <a:prstGeom prst="rect">
            <a:avLst/>
          </a:prstGeom>
        </p:spPr>
        <p:txBody>
          <a:bodyPr wrap="square" lIns="0" tIns="0" rIns="0" bIns="0" rtlCol="0" anchor="t">
            <a:spAutoFit/>
          </a:bodyPr>
          <a:lstStyle/>
          <a:p>
            <a:pPr algn="ctr"/>
            <a:r>
              <a:rPr lang="en-GB" sz="1400" b="0" i="0" dirty="0">
                <a:solidFill>
                  <a:srgbClr val="FFC000"/>
                </a:solidFill>
                <a:effectLst/>
                <a:latin typeface="system-ui"/>
              </a:rPr>
              <a:t>A reading from the letter of St Paul to the Corinthians</a:t>
            </a:r>
          </a:p>
          <a:p>
            <a:pPr algn="ctr"/>
            <a:endParaRPr lang="en-GB" sz="1400" dirty="0">
              <a:solidFill>
                <a:srgbClr val="FFC000"/>
              </a:solidFill>
              <a:latin typeface="system-ui"/>
            </a:endParaRPr>
          </a:p>
          <a:p>
            <a:pPr algn="ctr"/>
            <a:r>
              <a:rPr lang="en-GB" sz="1400" b="0" i="0" dirty="0">
                <a:solidFill>
                  <a:srgbClr val="FFC000"/>
                </a:solidFill>
                <a:effectLst/>
                <a:latin typeface="system-ui"/>
              </a:rPr>
              <a:t>For the body itself is not made up of only one part, but of many parts. If the foot were to say, “Because I am not a hand, I don't belong to the body,” that would not keep it from being a part of the body. </a:t>
            </a:r>
            <a:r>
              <a:rPr lang="en-GB" sz="1400" b="1" i="0" baseline="30000" dirty="0">
                <a:solidFill>
                  <a:srgbClr val="FFC000"/>
                </a:solidFill>
                <a:effectLst/>
                <a:latin typeface="system-ui"/>
              </a:rPr>
              <a:t> </a:t>
            </a:r>
            <a:r>
              <a:rPr lang="en-GB" sz="1400" b="0" i="0" dirty="0">
                <a:solidFill>
                  <a:srgbClr val="FFC000"/>
                </a:solidFill>
                <a:effectLst/>
                <a:latin typeface="system-ui"/>
              </a:rPr>
              <a:t>And if the ear were to say, “Because I am not an eye, I don't belong to the body,” that would not keep it from being a part of the body. </a:t>
            </a:r>
            <a:r>
              <a:rPr lang="en-GB" sz="1400" b="1" i="0" baseline="30000" dirty="0">
                <a:solidFill>
                  <a:srgbClr val="FFC000"/>
                </a:solidFill>
                <a:effectLst/>
                <a:latin typeface="system-ui"/>
              </a:rPr>
              <a:t> </a:t>
            </a:r>
            <a:r>
              <a:rPr lang="en-GB" sz="1400" b="0" i="0" dirty="0">
                <a:solidFill>
                  <a:srgbClr val="FFC000"/>
                </a:solidFill>
                <a:effectLst/>
                <a:latin typeface="system-ui"/>
              </a:rPr>
              <a:t>If the whole body were just an eye, how could it hear? And if it were only an ear, how could it smell? As it is, however, God put every different part in the body just as he wanted it to be.</a:t>
            </a:r>
            <a:r>
              <a:rPr lang="en-GB" sz="1400" b="1" i="0" baseline="30000" dirty="0">
                <a:solidFill>
                  <a:srgbClr val="FFC000"/>
                </a:solidFill>
                <a:effectLst/>
                <a:latin typeface="system-ui"/>
              </a:rPr>
              <a:t> </a:t>
            </a:r>
            <a:r>
              <a:rPr lang="en-GB" sz="1400" b="0" i="0" dirty="0">
                <a:solidFill>
                  <a:srgbClr val="FFC000"/>
                </a:solidFill>
                <a:effectLst/>
                <a:latin typeface="system-ui"/>
              </a:rPr>
              <a:t>There would not be a body if it were all only one part!</a:t>
            </a:r>
            <a:r>
              <a:rPr lang="en-GB" sz="1400" b="1" i="0" baseline="30000" dirty="0">
                <a:solidFill>
                  <a:srgbClr val="FFC000"/>
                </a:solidFill>
                <a:effectLst/>
                <a:latin typeface="system-ui"/>
              </a:rPr>
              <a:t> </a:t>
            </a:r>
            <a:r>
              <a:rPr lang="en-GB" sz="1400" b="0" i="0" dirty="0">
                <a:solidFill>
                  <a:srgbClr val="FFC000"/>
                </a:solidFill>
                <a:effectLst/>
                <a:latin typeface="system-ui"/>
              </a:rPr>
              <a:t>As it is, there are many parts but one body.</a:t>
            </a:r>
          </a:p>
          <a:p>
            <a:pPr algn="ctr"/>
            <a:endParaRPr lang="en-GB" sz="1400" dirty="0">
              <a:solidFill>
                <a:srgbClr val="FFC000"/>
              </a:solidFill>
              <a:latin typeface="system-ui"/>
            </a:endParaRPr>
          </a:p>
          <a:p>
            <a:pPr algn="ctr"/>
            <a:r>
              <a:rPr lang="en-GB" sz="1400" b="0" i="0" dirty="0">
                <a:solidFill>
                  <a:srgbClr val="FFC000"/>
                </a:solidFill>
                <a:effectLst/>
                <a:latin typeface="system-ui"/>
              </a:rPr>
              <a:t>The Word of the Lord</a:t>
            </a:r>
          </a:p>
          <a:p>
            <a:pPr algn="ctr"/>
            <a:r>
              <a:rPr lang="en-GB" sz="1400" dirty="0">
                <a:solidFill>
                  <a:srgbClr val="FFC000"/>
                </a:solidFill>
                <a:latin typeface="system-ui"/>
              </a:rPr>
              <a:t>Response: Thanks be to God</a:t>
            </a:r>
            <a:endParaRPr lang="en-GB" sz="1400" b="0" i="0" dirty="0">
              <a:solidFill>
                <a:srgbClr val="FFC000"/>
              </a:solidFill>
              <a:effectLst/>
              <a:latin typeface="system-ui"/>
            </a:endParaRPr>
          </a:p>
          <a:p>
            <a:pPr algn="ctr">
              <a:lnSpc>
                <a:spcPts val="1381"/>
              </a:lnSpc>
              <a:spcBef>
                <a:spcPct val="0"/>
              </a:spcBef>
            </a:pPr>
            <a:endParaRPr lang="en-US" sz="1400" dirty="0">
              <a:solidFill>
                <a:srgbClr val="FFC000"/>
              </a:solidFill>
              <a:latin typeface="ABeeZee"/>
            </a:endParaRPr>
          </a:p>
        </p:txBody>
      </p:sp>
      <p:sp>
        <p:nvSpPr>
          <p:cNvPr id="25" name="TextBox 19">
            <a:extLst>
              <a:ext uri="{FF2B5EF4-FFF2-40B4-BE49-F238E27FC236}">
                <a16:creationId xmlns:a16="http://schemas.microsoft.com/office/drawing/2014/main" id="{39921D8A-78E6-EFCB-17E6-FC406FFDFE41}"/>
              </a:ext>
            </a:extLst>
          </p:cNvPr>
          <p:cNvSpPr txBox="1"/>
          <p:nvPr/>
        </p:nvSpPr>
        <p:spPr>
          <a:xfrm>
            <a:off x="175682" y="4779034"/>
            <a:ext cx="4932815" cy="1615827"/>
          </a:xfrm>
          <a:prstGeom prst="rect">
            <a:avLst/>
          </a:prstGeom>
        </p:spPr>
        <p:txBody>
          <a:bodyPr wrap="square" lIns="0" tIns="0" rIns="0" bIns="0" rtlCol="0" anchor="t">
            <a:spAutoFit/>
          </a:bodyPr>
          <a:lstStyle/>
          <a:p>
            <a:pPr algn="ctr">
              <a:lnSpc>
                <a:spcPts val="1381"/>
              </a:lnSpc>
              <a:spcBef>
                <a:spcPct val="0"/>
              </a:spcBef>
            </a:pPr>
            <a:r>
              <a:rPr lang="en-GB" sz="1400" dirty="0">
                <a:solidFill>
                  <a:srgbClr val="FFC523"/>
                </a:solidFill>
              </a:rPr>
              <a:t>In the name of Father, and of the Son, and of the Holy Spirit, Amen. </a:t>
            </a:r>
          </a:p>
          <a:p>
            <a:pPr algn="ctr">
              <a:lnSpc>
                <a:spcPts val="1381"/>
              </a:lnSpc>
              <a:spcBef>
                <a:spcPct val="0"/>
              </a:spcBef>
            </a:pPr>
            <a:endParaRPr lang="en-GB" sz="1400" dirty="0">
              <a:solidFill>
                <a:srgbClr val="FFC523"/>
              </a:solidFill>
            </a:endParaRP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Prayer </a:t>
            </a: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Our Father</a:t>
            </a: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In the name of Father, and of the Son, and of the Holy Spirit, Amen.</a:t>
            </a:r>
            <a:endParaRPr lang="en-US" sz="1400" dirty="0">
              <a:solidFill>
                <a:srgbClr val="FFC523"/>
              </a:solidFill>
            </a:endParaRPr>
          </a:p>
          <a:p>
            <a:pPr algn="just">
              <a:lnSpc>
                <a:spcPts val="1381"/>
              </a:lnSpc>
              <a:spcBef>
                <a:spcPct val="0"/>
              </a:spcBef>
            </a:pPr>
            <a:endParaRPr lang="en-US" sz="1400" dirty="0">
              <a:solidFill>
                <a:srgbClr val="FFC523"/>
              </a:solidFill>
              <a:latin typeface="ABeeZe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AutoShape 2"/>
          <p:cNvSpPr/>
          <p:nvPr/>
        </p:nvSpPr>
        <p:spPr>
          <a:xfrm>
            <a:off x="342145" y="7139932"/>
            <a:ext cx="4643710" cy="41060"/>
          </a:xfrm>
          <a:prstGeom prst="line">
            <a:avLst/>
          </a:prstGeom>
          <a:ln w="28575" cap="flat">
            <a:solidFill>
              <a:srgbClr val="3C83E9"/>
            </a:solidFill>
            <a:prstDash val="solid"/>
            <a:headEnd type="none" w="sm" len="sm"/>
            <a:tailEnd type="none" w="sm" len="sm"/>
          </a:ln>
        </p:spPr>
        <p:txBody>
          <a:bodyPr/>
          <a:lstStyle/>
          <a:p>
            <a:endParaRPr lang="en-GB"/>
          </a:p>
        </p:txBody>
      </p:sp>
      <p:sp>
        <p:nvSpPr>
          <p:cNvPr id="3" name="Freeform 3"/>
          <p:cNvSpPr/>
          <p:nvPr/>
        </p:nvSpPr>
        <p:spPr>
          <a:xfrm>
            <a:off x="1724250" y="120650"/>
            <a:ext cx="970322" cy="301863"/>
          </a:xfrm>
          <a:custGeom>
            <a:avLst/>
            <a:gdLst/>
            <a:ahLst/>
            <a:cxnLst/>
            <a:rect l="l" t="t" r="r" b="b"/>
            <a:pathLst>
              <a:path w="970322" h="301863">
                <a:moveTo>
                  <a:pt x="0" y="0"/>
                </a:moveTo>
                <a:lnTo>
                  <a:pt x="970322" y="0"/>
                </a:lnTo>
                <a:lnTo>
                  <a:pt x="970322"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r="-30301"/>
            </a:stretch>
          </a:blipFill>
        </p:spPr>
        <p:txBody>
          <a:bodyPr/>
          <a:lstStyle/>
          <a:p>
            <a:endParaRPr lang="en-GB"/>
          </a:p>
        </p:txBody>
      </p:sp>
      <p:sp>
        <p:nvSpPr>
          <p:cNvPr id="4" name="Freeform 4"/>
          <p:cNvSpPr/>
          <p:nvPr/>
        </p:nvSpPr>
        <p:spPr>
          <a:xfrm>
            <a:off x="2658937" y="120650"/>
            <a:ext cx="944813" cy="301863"/>
          </a:xfrm>
          <a:custGeom>
            <a:avLst/>
            <a:gdLst/>
            <a:ahLst/>
            <a:cxnLst/>
            <a:rect l="l" t="t" r="r" b="b"/>
            <a:pathLst>
              <a:path w="944813" h="301863">
                <a:moveTo>
                  <a:pt x="0" y="0"/>
                </a:moveTo>
                <a:lnTo>
                  <a:pt x="944813" y="0"/>
                </a:lnTo>
                <a:lnTo>
                  <a:pt x="944813"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l="-33819"/>
            </a:stretch>
          </a:blipFill>
        </p:spPr>
        <p:txBody>
          <a:bodyPr/>
          <a:lstStyle/>
          <a:p>
            <a:endParaRPr lang="en-GB"/>
          </a:p>
        </p:txBody>
      </p:sp>
      <p:grpSp>
        <p:nvGrpSpPr>
          <p:cNvPr id="5" name="Group 5"/>
          <p:cNvGrpSpPr/>
          <p:nvPr/>
        </p:nvGrpSpPr>
        <p:grpSpPr>
          <a:xfrm>
            <a:off x="-525171" y="7054299"/>
            <a:ext cx="6378343" cy="1233419"/>
            <a:chOff x="0" y="0"/>
            <a:chExt cx="3243441" cy="627204"/>
          </a:xfrm>
        </p:grpSpPr>
        <p:sp>
          <p:nvSpPr>
            <p:cNvPr id="6" name="Freeform 6"/>
            <p:cNvSpPr/>
            <p:nvPr/>
          </p:nvSpPr>
          <p:spPr>
            <a:xfrm>
              <a:off x="0" y="0"/>
              <a:ext cx="3243442" cy="627204"/>
            </a:xfrm>
            <a:custGeom>
              <a:avLst/>
              <a:gdLst/>
              <a:ahLst/>
              <a:cxnLst/>
              <a:rect l="l" t="t" r="r" b="b"/>
              <a:pathLst>
                <a:path w="3243442" h="627204">
                  <a:moveTo>
                    <a:pt x="0" y="0"/>
                  </a:moveTo>
                  <a:lnTo>
                    <a:pt x="3243442" y="0"/>
                  </a:lnTo>
                  <a:lnTo>
                    <a:pt x="3243442" y="627204"/>
                  </a:lnTo>
                  <a:lnTo>
                    <a:pt x="0" y="627204"/>
                  </a:lnTo>
                  <a:close/>
                </a:path>
              </a:pathLst>
            </a:custGeom>
            <a:solidFill>
              <a:srgbClr val="B93648"/>
            </a:solidFill>
          </p:spPr>
          <p:txBody>
            <a:bodyPr/>
            <a:lstStyle/>
            <a:p>
              <a:endParaRPr lang="en-GB"/>
            </a:p>
          </p:txBody>
        </p:sp>
        <p:sp>
          <p:nvSpPr>
            <p:cNvPr id="7" name="TextBox 7"/>
            <p:cNvSpPr txBox="1"/>
            <p:nvPr/>
          </p:nvSpPr>
          <p:spPr>
            <a:xfrm>
              <a:off x="0" y="-19050"/>
              <a:ext cx="3243441" cy="646254"/>
            </a:xfrm>
            <a:prstGeom prst="rect">
              <a:avLst/>
            </a:prstGeom>
          </p:spPr>
          <p:txBody>
            <a:bodyPr lIns="35802" tIns="35802" rIns="35802" bIns="35802" rtlCol="0" anchor="ctr"/>
            <a:lstStyle/>
            <a:p>
              <a:pPr algn="ctr">
                <a:lnSpc>
                  <a:spcPts val="1381"/>
                </a:lnSpc>
              </a:pPr>
              <a:endParaRPr/>
            </a:p>
          </p:txBody>
        </p:sp>
      </p:grpSp>
      <p:sp>
        <p:nvSpPr>
          <p:cNvPr id="8" name="Freeform 8"/>
          <p:cNvSpPr/>
          <p:nvPr/>
        </p:nvSpPr>
        <p:spPr>
          <a:xfrm flipV="1">
            <a:off x="457793" y="238985"/>
            <a:ext cx="1030700" cy="206140"/>
          </a:xfrm>
          <a:custGeom>
            <a:avLst/>
            <a:gdLst/>
            <a:ahLst/>
            <a:cxnLst/>
            <a:rect l="l" t="t" r="r" b="b"/>
            <a:pathLst>
              <a:path w="1030700" h="206140">
                <a:moveTo>
                  <a:pt x="0" y="206140"/>
                </a:moveTo>
                <a:lnTo>
                  <a:pt x="1030700" y="206140"/>
                </a:lnTo>
                <a:lnTo>
                  <a:pt x="1030700" y="0"/>
                </a:lnTo>
                <a:lnTo>
                  <a:pt x="0" y="0"/>
                </a:lnTo>
                <a:lnTo>
                  <a:pt x="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TextBox 9"/>
          <p:cNvSpPr txBox="1"/>
          <p:nvPr/>
        </p:nvSpPr>
        <p:spPr>
          <a:xfrm>
            <a:off x="1705816" y="174163"/>
            <a:ext cx="1916367" cy="180306"/>
          </a:xfrm>
          <a:prstGeom prst="rect">
            <a:avLst/>
          </a:prstGeom>
        </p:spPr>
        <p:txBody>
          <a:bodyPr lIns="0" tIns="0" rIns="0" bIns="0" rtlCol="0" anchor="t">
            <a:spAutoFit/>
          </a:bodyPr>
          <a:lstStyle/>
          <a:p>
            <a:pPr algn="ctr">
              <a:lnSpc>
                <a:spcPts val="1479"/>
              </a:lnSpc>
              <a:spcBef>
                <a:spcPct val="0"/>
              </a:spcBef>
            </a:pPr>
            <a:r>
              <a:rPr lang="en-US" sz="1057" dirty="0">
                <a:solidFill>
                  <a:srgbClr val="FFC523"/>
                </a:solidFill>
                <a:latin typeface="ABeeZee"/>
              </a:rPr>
              <a:t>Page 04 of 06</a:t>
            </a:r>
          </a:p>
        </p:txBody>
      </p:sp>
      <p:sp>
        <p:nvSpPr>
          <p:cNvPr id="10" name="TextBox 10"/>
          <p:cNvSpPr txBox="1"/>
          <p:nvPr/>
        </p:nvSpPr>
        <p:spPr>
          <a:xfrm>
            <a:off x="192529" y="196850"/>
            <a:ext cx="4932816" cy="869469"/>
          </a:xfrm>
          <a:prstGeom prst="rect">
            <a:avLst/>
          </a:prstGeom>
        </p:spPr>
        <p:txBody>
          <a:bodyPr lIns="0" tIns="0" rIns="0" bIns="0" rtlCol="0" anchor="t">
            <a:spAutoFit/>
          </a:bodyPr>
          <a:lstStyle/>
          <a:p>
            <a:pPr algn="ctr">
              <a:lnSpc>
                <a:spcPts val="7626"/>
              </a:lnSpc>
              <a:spcBef>
                <a:spcPct val="0"/>
              </a:spcBef>
            </a:pPr>
            <a:r>
              <a:rPr lang="en-US" sz="3600" dirty="0">
                <a:solidFill>
                  <a:schemeClr val="tx2">
                    <a:lumMod val="60000"/>
                    <a:lumOff val="40000"/>
                  </a:schemeClr>
                </a:solidFill>
                <a:latin typeface="TS Damas Sans Bold"/>
              </a:rPr>
              <a:t>The Obstacle</a:t>
            </a:r>
          </a:p>
        </p:txBody>
      </p:sp>
      <p:sp>
        <p:nvSpPr>
          <p:cNvPr id="24" name="Freeform 9">
            <a:extLst>
              <a:ext uri="{FF2B5EF4-FFF2-40B4-BE49-F238E27FC236}">
                <a16:creationId xmlns:a16="http://schemas.microsoft.com/office/drawing/2014/main" id="{FCE4C0DA-4F9B-C859-D747-B02146EB80F9}"/>
              </a:ext>
            </a:extLst>
          </p:cNvPr>
          <p:cNvSpPr/>
          <p:nvPr/>
        </p:nvSpPr>
        <p:spPr>
          <a:xfrm flipH="1" flipV="1">
            <a:off x="3857134" y="238985"/>
            <a:ext cx="1030700" cy="206140"/>
          </a:xfrm>
          <a:custGeom>
            <a:avLst/>
            <a:gdLst/>
            <a:ahLst/>
            <a:cxnLst/>
            <a:rect l="l" t="t" r="r" b="b"/>
            <a:pathLst>
              <a:path w="1030700" h="206140">
                <a:moveTo>
                  <a:pt x="1030700" y="206140"/>
                </a:moveTo>
                <a:lnTo>
                  <a:pt x="0" y="206140"/>
                </a:lnTo>
                <a:lnTo>
                  <a:pt x="0" y="0"/>
                </a:lnTo>
                <a:lnTo>
                  <a:pt x="1030700" y="0"/>
                </a:lnTo>
                <a:lnTo>
                  <a:pt x="103070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25" name="TextBox 19">
            <a:extLst>
              <a:ext uri="{FF2B5EF4-FFF2-40B4-BE49-F238E27FC236}">
                <a16:creationId xmlns:a16="http://schemas.microsoft.com/office/drawing/2014/main" id="{831C1DBD-C0B3-5435-8D7C-62565F649135}"/>
              </a:ext>
            </a:extLst>
          </p:cNvPr>
          <p:cNvSpPr txBox="1"/>
          <p:nvPr/>
        </p:nvSpPr>
        <p:spPr>
          <a:xfrm>
            <a:off x="228164" y="5286935"/>
            <a:ext cx="4932815" cy="1795363"/>
          </a:xfrm>
          <a:prstGeom prst="rect">
            <a:avLst/>
          </a:prstGeom>
        </p:spPr>
        <p:txBody>
          <a:bodyPr wrap="square" lIns="0" tIns="0" rIns="0" bIns="0" rtlCol="0" anchor="t">
            <a:spAutoFit/>
          </a:bodyPr>
          <a:lstStyle/>
          <a:p>
            <a:pPr algn="ctr">
              <a:lnSpc>
                <a:spcPts val="1381"/>
              </a:lnSpc>
              <a:spcBef>
                <a:spcPct val="0"/>
              </a:spcBef>
            </a:pPr>
            <a:r>
              <a:rPr lang="en-GB" sz="1200" dirty="0">
                <a:solidFill>
                  <a:srgbClr val="FFC523"/>
                </a:solidFill>
              </a:rPr>
              <a:t>In the name of Father, and of the Son, and of the Holy Spirit, Amen. </a:t>
            </a:r>
          </a:p>
          <a:p>
            <a:pPr algn="ctr">
              <a:lnSpc>
                <a:spcPts val="1381"/>
              </a:lnSpc>
              <a:spcBef>
                <a:spcPct val="0"/>
              </a:spcBef>
            </a:pPr>
            <a:endParaRPr lang="en-GB" sz="1200" dirty="0">
              <a:solidFill>
                <a:srgbClr val="FFC523"/>
              </a:solidFill>
            </a:endParaRPr>
          </a:p>
          <a:p>
            <a:pPr algn="ctr">
              <a:lnSpc>
                <a:spcPts val="1381"/>
              </a:lnSpc>
              <a:spcBef>
                <a:spcPct val="0"/>
              </a:spcBef>
            </a:pPr>
            <a:endParaRPr lang="en-GB" sz="1200" dirty="0">
              <a:solidFill>
                <a:srgbClr val="FFC523"/>
              </a:solidFill>
            </a:endParaRPr>
          </a:p>
          <a:p>
            <a:pPr algn="ctr">
              <a:lnSpc>
                <a:spcPts val="1381"/>
              </a:lnSpc>
              <a:spcBef>
                <a:spcPct val="0"/>
              </a:spcBef>
            </a:pPr>
            <a:r>
              <a:rPr lang="en-GB" sz="1200" dirty="0">
                <a:solidFill>
                  <a:srgbClr val="FFC523"/>
                </a:solidFill>
              </a:rPr>
              <a:t>Lord Jesus, You did not let the obstacle of death hold you back. </a:t>
            </a:r>
          </a:p>
          <a:p>
            <a:pPr algn="ctr">
              <a:lnSpc>
                <a:spcPts val="1381"/>
              </a:lnSpc>
              <a:spcBef>
                <a:spcPct val="0"/>
              </a:spcBef>
            </a:pPr>
            <a:r>
              <a:rPr lang="en-GB" sz="1200" dirty="0">
                <a:solidFill>
                  <a:srgbClr val="FFC523"/>
                </a:solidFill>
              </a:rPr>
              <a:t>-------, Amen. </a:t>
            </a:r>
          </a:p>
          <a:p>
            <a:pPr algn="ctr">
              <a:lnSpc>
                <a:spcPts val="1381"/>
              </a:lnSpc>
              <a:spcBef>
                <a:spcPct val="0"/>
              </a:spcBef>
            </a:pPr>
            <a:endParaRPr lang="en-GB" sz="1200" dirty="0">
              <a:solidFill>
                <a:srgbClr val="FFC523"/>
              </a:solidFill>
            </a:endParaRPr>
          </a:p>
          <a:p>
            <a:pPr algn="ctr">
              <a:lnSpc>
                <a:spcPts val="1381"/>
              </a:lnSpc>
              <a:spcBef>
                <a:spcPct val="0"/>
              </a:spcBef>
            </a:pPr>
            <a:r>
              <a:rPr lang="en-GB" sz="1200" dirty="0">
                <a:solidFill>
                  <a:srgbClr val="FFC523"/>
                </a:solidFill>
              </a:rPr>
              <a:t>Our Father</a:t>
            </a:r>
          </a:p>
          <a:p>
            <a:pPr algn="ctr">
              <a:lnSpc>
                <a:spcPts val="1381"/>
              </a:lnSpc>
              <a:spcBef>
                <a:spcPct val="0"/>
              </a:spcBef>
            </a:pPr>
            <a:endParaRPr lang="en-GB" sz="1200" dirty="0">
              <a:solidFill>
                <a:srgbClr val="FFC523"/>
              </a:solidFill>
            </a:endParaRPr>
          </a:p>
          <a:p>
            <a:pPr algn="ctr">
              <a:lnSpc>
                <a:spcPts val="1381"/>
              </a:lnSpc>
              <a:spcBef>
                <a:spcPct val="0"/>
              </a:spcBef>
            </a:pPr>
            <a:r>
              <a:rPr lang="en-GB" sz="1200" dirty="0">
                <a:solidFill>
                  <a:srgbClr val="FFC523"/>
                </a:solidFill>
              </a:rPr>
              <a:t>In the name of Father, and of the Son, and of the Holy Spirit, Amen. </a:t>
            </a:r>
            <a:endParaRPr lang="en-US" sz="1200" dirty="0">
              <a:solidFill>
                <a:srgbClr val="FFC523"/>
              </a:solidFill>
            </a:endParaRPr>
          </a:p>
          <a:p>
            <a:pPr algn="just">
              <a:lnSpc>
                <a:spcPts val="1381"/>
              </a:lnSpc>
              <a:spcBef>
                <a:spcPct val="0"/>
              </a:spcBef>
            </a:pPr>
            <a:endParaRPr lang="en-US" sz="1200" dirty="0">
              <a:solidFill>
                <a:srgbClr val="FFC523"/>
              </a:solidFill>
              <a:latin typeface="ABeeZee"/>
            </a:endParaRPr>
          </a:p>
        </p:txBody>
      </p:sp>
      <p:sp>
        <p:nvSpPr>
          <p:cNvPr id="26" name="TextBox 19">
            <a:extLst>
              <a:ext uri="{FF2B5EF4-FFF2-40B4-BE49-F238E27FC236}">
                <a16:creationId xmlns:a16="http://schemas.microsoft.com/office/drawing/2014/main" id="{CC776A93-298C-D485-3FE0-CCF73E8318D8}"/>
              </a:ext>
            </a:extLst>
          </p:cNvPr>
          <p:cNvSpPr txBox="1"/>
          <p:nvPr/>
        </p:nvSpPr>
        <p:spPr>
          <a:xfrm>
            <a:off x="194306" y="1035050"/>
            <a:ext cx="4932815" cy="4031873"/>
          </a:xfrm>
          <a:prstGeom prst="rect">
            <a:avLst/>
          </a:prstGeom>
        </p:spPr>
        <p:txBody>
          <a:bodyPr wrap="square" lIns="0" tIns="0" rIns="0" bIns="0" rtlCol="0" anchor="t">
            <a:spAutoFit/>
          </a:bodyPr>
          <a:lstStyle/>
          <a:p>
            <a:pPr algn="ctr">
              <a:lnSpc>
                <a:spcPts val="1381"/>
              </a:lnSpc>
              <a:spcBef>
                <a:spcPct val="0"/>
              </a:spcBef>
            </a:pPr>
            <a:r>
              <a:rPr lang="en-GB" sz="1200" dirty="0">
                <a:solidFill>
                  <a:srgbClr val="FFC000"/>
                </a:solidFill>
              </a:rPr>
              <a:t>A reading from the Holy Gospel according to Luke </a:t>
            </a:r>
          </a:p>
          <a:p>
            <a:pPr algn="ctr">
              <a:lnSpc>
                <a:spcPts val="1381"/>
              </a:lnSpc>
              <a:spcBef>
                <a:spcPct val="0"/>
              </a:spcBef>
            </a:pPr>
            <a:r>
              <a:rPr lang="en-GB" sz="1200" dirty="0">
                <a:solidFill>
                  <a:srgbClr val="FFC000"/>
                </a:solidFill>
              </a:rPr>
              <a:t>Response: Glory to you </a:t>
            </a:r>
            <a:r>
              <a:rPr lang="en-GB" sz="1200" dirty="0" err="1">
                <a:solidFill>
                  <a:srgbClr val="FFC000"/>
                </a:solidFill>
              </a:rPr>
              <a:t>O’Lord</a:t>
            </a:r>
            <a:r>
              <a:rPr lang="en-GB" sz="1200" dirty="0">
                <a:solidFill>
                  <a:srgbClr val="FFC000"/>
                </a:solidFill>
              </a:rPr>
              <a:t> </a:t>
            </a:r>
          </a:p>
          <a:p>
            <a:pPr algn="ctr">
              <a:lnSpc>
                <a:spcPts val="1381"/>
              </a:lnSpc>
              <a:spcBef>
                <a:spcPct val="0"/>
              </a:spcBef>
            </a:pPr>
            <a:endParaRPr lang="en-GB" sz="1200" dirty="0">
              <a:solidFill>
                <a:srgbClr val="FFC000"/>
              </a:solidFill>
            </a:endParaRPr>
          </a:p>
          <a:p>
            <a:pPr algn="ctr"/>
            <a:r>
              <a:rPr lang="en-GB" sz="1200" b="0" i="0" dirty="0">
                <a:solidFill>
                  <a:srgbClr val="FFC000"/>
                </a:solidFill>
                <a:effectLst/>
              </a:rPr>
              <a:t>Very early on Sunday morning the women went to the tomb, carrying the spices they had prepared. They found the stone rolled away from the entrance to the tomb,</a:t>
            </a:r>
            <a:r>
              <a:rPr lang="en-GB" sz="1200" b="1" i="0" baseline="30000" dirty="0">
                <a:solidFill>
                  <a:srgbClr val="FFC000"/>
                </a:solidFill>
                <a:effectLst/>
              </a:rPr>
              <a:t> </a:t>
            </a:r>
            <a:r>
              <a:rPr lang="en-GB" sz="1200" b="0" i="0" dirty="0">
                <a:solidFill>
                  <a:srgbClr val="FFC000"/>
                </a:solidFill>
                <a:effectLst/>
              </a:rPr>
              <a:t>so they went in; but they did not find the body of the Lord Jesus. They stood there puzzled about this, when suddenly two men in bright shining clothes stood by them. Full of fear, the women bowed down to the ground, as the men said to them, “Why are you looking among the dead for one who is alive? He is not here; he has been raised. Remember what he said to you while he was in Galilee: ‘The Son of Man must be handed over to sinners, be crucified, and three days later rise to life.’”</a:t>
            </a:r>
          </a:p>
          <a:p>
            <a:pPr algn="ctr"/>
            <a:r>
              <a:rPr lang="en-GB" sz="1200" b="0" i="0" dirty="0">
                <a:solidFill>
                  <a:srgbClr val="FFC000"/>
                </a:solidFill>
                <a:effectLst/>
              </a:rPr>
              <a:t>Then the women remembered his words,</a:t>
            </a:r>
            <a:r>
              <a:rPr lang="en-GB" sz="1200" b="1" i="0" baseline="30000" dirty="0">
                <a:solidFill>
                  <a:srgbClr val="FFC000"/>
                </a:solidFill>
                <a:effectLst/>
              </a:rPr>
              <a:t> </a:t>
            </a:r>
            <a:r>
              <a:rPr lang="en-GB" sz="1200" b="0" i="0" dirty="0">
                <a:solidFill>
                  <a:srgbClr val="FFC000"/>
                </a:solidFill>
                <a:effectLst/>
              </a:rPr>
              <a:t>returned from the tomb, and told all these things to the eleven disciples and all the rest. The women were Mary Magdalene, Joanna, and Mary the mother of James; they and the other women with them told these things to the apostles.</a:t>
            </a:r>
            <a:r>
              <a:rPr lang="en-GB" sz="1200" b="1" i="0" baseline="30000" dirty="0">
                <a:solidFill>
                  <a:srgbClr val="FFC000"/>
                </a:solidFill>
                <a:effectLst/>
              </a:rPr>
              <a:t> </a:t>
            </a:r>
            <a:r>
              <a:rPr lang="en-GB" sz="1200" b="0" i="0" dirty="0">
                <a:solidFill>
                  <a:srgbClr val="FFC000"/>
                </a:solidFill>
                <a:effectLst/>
              </a:rPr>
              <a:t>But the apostles thought that what the women said was nonsense, and they did not believe them.</a:t>
            </a:r>
            <a:r>
              <a:rPr lang="en-GB" sz="1200" b="1" i="0" baseline="30000" dirty="0">
                <a:solidFill>
                  <a:srgbClr val="FFC000"/>
                </a:solidFill>
                <a:effectLst/>
              </a:rPr>
              <a:t> </a:t>
            </a:r>
            <a:r>
              <a:rPr lang="en-GB" sz="1200" b="0" i="0" dirty="0">
                <a:solidFill>
                  <a:srgbClr val="FFC000"/>
                </a:solidFill>
                <a:effectLst/>
              </a:rPr>
              <a:t>But Peter got up and ran to the tomb; he bent down and saw the grave cloths but nothing else. Then he went back home amazed at what had happened.</a:t>
            </a:r>
          </a:p>
          <a:p>
            <a:pPr algn="ctr">
              <a:lnSpc>
                <a:spcPts val="1381"/>
              </a:lnSpc>
              <a:spcBef>
                <a:spcPct val="0"/>
              </a:spcBef>
            </a:pPr>
            <a:endParaRPr lang="en-GB" sz="1200" dirty="0">
              <a:solidFill>
                <a:srgbClr val="FFC000"/>
              </a:solidFill>
            </a:endParaRPr>
          </a:p>
          <a:p>
            <a:pPr algn="ctr">
              <a:lnSpc>
                <a:spcPts val="1381"/>
              </a:lnSpc>
              <a:spcBef>
                <a:spcPct val="0"/>
              </a:spcBef>
            </a:pPr>
            <a:r>
              <a:rPr lang="en-GB" sz="1200" dirty="0">
                <a:solidFill>
                  <a:srgbClr val="FFC000"/>
                </a:solidFill>
              </a:rPr>
              <a:t>The Gospel of the Lord </a:t>
            </a:r>
          </a:p>
          <a:p>
            <a:pPr algn="ctr">
              <a:lnSpc>
                <a:spcPts val="1381"/>
              </a:lnSpc>
              <a:spcBef>
                <a:spcPct val="0"/>
              </a:spcBef>
            </a:pPr>
            <a:r>
              <a:rPr lang="en-GB" sz="1200" dirty="0">
                <a:solidFill>
                  <a:srgbClr val="FFC000"/>
                </a:solidFill>
              </a:rPr>
              <a:t>Response: Praise to you Lord Jesus Christ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AutoShape 2"/>
          <p:cNvSpPr/>
          <p:nvPr/>
        </p:nvSpPr>
        <p:spPr>
          <a:xfrm>
            <a:off x="342145" y="7139932"/>
            <a:ext cx="4643710" cy="41060"/>
          </a:xfrm>
          <a:prstGeom prst="line">
            <a:avLst/>
          </a:prstGeom>
          <a:ln w="28575" cap="flat">
            <a:solidFill>
              <a:srgbClr val="3C83E9"/>
            </a:solidFill>
            <a:prstDash val="solid"/>
            <a:headEnd type="none" w="sm" len="sm"/>
            <a:tailEnd type="none" w="sm" len="sm"/>
          </a:ln>
        </p:spPr>
        <p:txBody>
          <a:bodyPr/>
          <a:lstStyle/>
          <a:p>
            <a:endParaRPr lang="en-GB"/>
          </a:p>
        </p:txBody>
      </p:sp>
      <p:sp>
        <p:nvSpPr>
          <p:cNvPr id="3" name="Freeform 3"/>
          <p:cNvSpPr/>
          <p:nvPr/>
        </p:nvSpPr>
        <p:spPr>
          <a:xfrm>
            <a:off x="1724250" y="120650"/>
            <a:ext cx="970322" cy="301863"/>
          </a:xfrm>
          <a:custGeom>
            <a:avLst/>
            <a:gdLst/>
            <a:ahLst/>
            <a:cxnLst/>
            <a:rect l="l" t="t" r="r" b="b"/>
            <a:pathLst>
              <a:path w="970322" h="301863">
                <a:moveTo>
                  <a:pt x="0" y="0"/>
                </a:moveTo>
                <a:lnTo>
                  <a:pt x="970322" y="0"/>
                </a:lnTo>
                <a:lnTo>
                  <a:pt x="970322"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r="-30301"/>
            </a:stretch>
          </a:blipFill>
        </p:spPr>
        <p:txBody>
          <a:bodyPr/>
          <a:lstStyle/>
          <a:p>
            <a:endParaRPr lang="en-GB"/>
          </a:p>
        </p:txBody>
      </p:sp>
      <p:sp>
        <p:nvSpPr>
          <p:cNvPr id="4" name="Freeform 4"/>
          <p:cNvSpPr/>
          <p:nvPr/>
        </p:nvSpPr>
        <p:spPr>
          <a:xfrm>
            <a:off x="2658937" y="120650"/>
            <a:ext cx="944813" cy="301863"/>
          </a:xfrm>
          <a:custGeom>
            <a:avLst/>
            <a:gdLst/>
            <a:ahLst/>
            <a:cxnLst/>
            <a:rect l="l" t="t" r="r" b="b"/>
            <a:pathLst>
              <a:path w="944813" h="301863">
                <a:moveTo>
                  <a:pt x="0" y="0"/>
                </a:moveTo>
                <a:lnTo>
                  <a:pt x="944813" y="0"/>
                </a:lnTo>
                <a:lnTo>
                  <a:pt x="944813"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l="-33819"/>
            </a:stretch>
          </a:blipFill>
        </p:spPr>
        <p:txBody>
          <a:bodyPr/>
          <a:lstStyle/>
          <a:p>
            <a:endParaRPr lang="en-GB"/>
          </a:p>
        </p:txBody>
      </p:sp>
      <p:grpSp>
        <p:nvGrpSpPr>
          <p:cNvPr id="5" name="Group 5"/>
          <p:cNvGrpSpPr/>
          <p:nvPr/>
        </p:nvGrpSpPr>
        <p:grpSpPr>
          <a:xfrm>
            <a:off x="-525171" y="7054299"/>
            <a:ext cx="6378343" cy="1233419"/>
            <a:chOff x="0" y="0"/>
            <a:chExt cx="3243441" cy="627204"/>
          </a:xfrm>
        </p:grpSpPr>
        <p:sp>
          <p:nvSpPr>
            <p:cNvPr id="6" name="Freeform 6"/>
            <p:cNvSpPr/>
            <p:nvPr/>
          </p:nvSpPr>
          <p:spPr>
            <a:xfrm>
              <a:off x="0" y="0"/>
              <a:ext cx="3243442" cy="627204"/>
            </a:xfrm>
            <a:custGeom>
              <a:avLst/>
              <a:gdLst/>
              <a:ahLst/>
              <a:cxnLst/>
              <a:rect l="l" t="t" r="r" b="b"/>
              <a:pathLst>
                <a:path w="3243442" h="627204">
                  <a:moveTo>
                    <a:pt x="0" y="0"/>
                  </a:moveTo>
                  <a:lnTo>
                    <a:pt x="3243442" y="0"/>
                  </a:lnTo>
                  <a:lnTo>
                    <a:pt x="3243442" y="627204"/>
                  </a:lnTo>
                  <a:lnTo>
                    <a:pt x="0" y="627204"/>
                  </a:lnTo>
                  <a:close/>
                </a:path>
              </a:pathLst>
            </a:custGeom>
            <a:solidFill>
              <a:srgbClr val="B93648"/>
            </a:solidFill>
          </p:spPr>
          <p:txBody>
            <a:bodyPr/>
            <a:lstStyle/>
            <a:p>
              <a:endParaRPr lang="en-GB"/>
            </a:p>
          </p:txBody>
        </p:sp>
        <p:sp>
          <p:nvSpPr>
            <p:cNvPr id="7" name="TextBox 7"/>
            <p:cNvSpPr txBox="1"/>
            <p:nvPr/>
          </p:nvSpPr>
          <p:spPr>
            <a:xfrm>
              <a:off x="0" y="-19050"/>
              <a:ext cx="3243441" cy="646254"/>
            </a:xfrm>
            <a:prstGeom prst="rect">
              <a:avLst/>
            </a:prstGeom>
          </p:spPr>
          <p:txBody>
            <a:bodyPr lIns="35802" tIns="35802" rIns="35802" bIns="35802" rtlCol="0" anchor="ctr"/>
            <a:lstStyle/>
            <a:p>
              <a:pPr algn="ctr">
                <a:lnSpc>
                  <a:spcPts val="1381"/>
                </a:lnSpc>
              </a:pPr>
              <a:endParaRPr/>
            </a:p>
          </p:txBody>
        </p:sp>
      </p:grpSp>
      <p:sp>
        <p:nvSpPr>
          <p:cNvPr id="8" name="Freeform 8"/>
          <p:cNvSpPr/>
          <p:nvPr/>
        </p:nvSpPr>
        <p:spPr>
          <a:xfrm flipV="1">
            <a:off x="457793" y="238985"/>
            <a:ext cx="1030700" cy="206140"/>
          </a:xfrm>
          <a:custGeom>
            <a:avLst/>
            <a:gdLst/>
            <a:ahLst/>
            <a:cxnLst/>
            <a:rect l="l" t="t" r="r" b="b"/>
            <a:pathLst>
              <a:path w="1030700" h="206140">
                <a:moveTo>
                  <a:pt x="0" y="206140"/>
                </a:moveTo>
                <a:lnTo>
                  <a:pt x="1030700" y="206140"/>
                </a:lnTo>
                <a:lnTo>
                  <a:pt x="1030700" y="0"/>
                </a:lnTo>
                <a:lnTo>
                  <a:pt x="0" y="0"/>
                </a:lnTo>
                <a:lnTo>
                  <a:pt x="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flipH="1" flipV="1">
            <a:off x="3857134" y="238985"/>
            <a:ext cx="1030700" cy="206140"/>
          </a:xfrm>
          <a:custGeom>
            <a:avLst/>
            <a:gdLst/>
            <a:ahLst/>
            <a:cxnLst/>
            <a:rect l="l" t="t" r="r" b="b"/>
            <a:pathLst>
              <a:path w="1030700" h="206140">
                <a:moveTo>
                  <a:pt x="1030700" y="206140"/>
                </a:moveTo>
                <a:lnTo>
                  <a:pt x="0" y="206140"/>
                </a:lnTo>
                <a:lnTo>
                  <a:pt x="0" y="0"/>
                </a:lnTo>
                <a:lnTo>
                  <a:pt x="1030700" y="0"/>
                </a:lnTo>
                <a:lnTo>
                  <a:pt x="103070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1705816" y="174163"/>
            <a:ext cx="1916367" cy="180306"/>
          </a:xfrm>
          <a:prstGeom prst="rect">
            <a:avLst/>
          </a:prstGeom>
        </p:spPr>
        <p:txBody>
          <a:bodyPr lIns="0" tIns="0" rIns="0" bIns="0" rtlCol="0" anchor="t">
            <a:spAutoFit/>
          </a:bodyPr>
          <a:lstStyle/>
          <a:p>
            <a:pPr algn="ctr">
              <a:lnSpc>
                <a:spcPts val="1479"/>
              </a:lnSpc>
              <a:spcBef>
                <a:spcPct val="0"/>
              </a:spcBef>
            </a:pPr>
            <a:r>
              <a:rPr lang="en-US" sz="1057" dirty="0">
                <a:solidFill>
                  <a:srgbClr val="FFC523"/>
                </a:solidFill>
                <a:latin typeface="ABeeZee"/>
              </a:rPr>
              <a:t>Page 05 of 06</a:t>
            </a:r>
          </a:p>
        </p:txBody>
      </p:sp>
      <p:sp>
        <p:nvSpPr>
          <p:cNvPr id="11" name="TextBox 11"/>
          <p:cNvSpPr txBox="1"/>
          <p:nvPr/>
        </p:nvSpPr>
        <p:spPr>
          <a:xfrm>
            <a:off x="192464" y="196850"/>
            <a:ext cx="4932816" cy="869469"/>
          </a:xfrm>
          <a:prstGeom prst="rect">
            <a:avLst/>
          </a:prstGeom>
        </p:spPr>
        <p:txBody>
          <a:bodyPr lIns="0" tIns="0" rIns="0" bIns="0" rtlCol="0" anchor="t">
            <a:spAutoFit/>
          </a:bodyPr>
          <a:lstStyle/>
          <a:p>
            <a:pPr algn="ctr">
              <a:lnSpc>
                <a:spcPts val="7626"/>
              </a:lnSpc>
              <a:spcBef>
                <a:spcPct val="0"/>
              </a:spcBef>
            </a:pPr>
            <a:r>
              <a:rPr lang="en-US" sz="3600" dirty="0">
                <a:solidFill>
                  <a:schemeClr val="tx2">
                    <a:lumMod val="60000"/>
                    <a:lumOff val="40000"/>
                  </a:schemeClr>
                </a:solidFill>
                <a:latin typeface="TS Damas Sans Bold"/>
              </a:rPr>
              <a:t>The Stream with Water</a:t>
            </a:r>
          </a:p>
        </p:txBody>
      </p:sp>
      <p:sp>
        <p:nvSpPr>
          <p:cNvPr id="25" name="TextBox 19">
            <a:extLst>
              <a:ext uri="{FF2B5EF4-FFF2-40B4-BE49-F238E27FC236}">
                <a16:creationId xmlns:a16="http://schemas.microsoft.com/office/drawing/2014/main" id="{858DB849-B1DA-2CF1-D587-80E73058EF46}"/>
              </a:ext>
            </a:extLst>
          </p:cNvPr>
          <p:cNvSpPr txBox="1"/>
          <p:nvPr/>
        </p:nvSpPr>
        <p:spPr>
          <a:xfrm>
            <a:off x="228164" y="991304"/>
            <a:ext cx="4932815" cy="4057521"/>
          </a:xfrm>
          <a:prstGeom prst="rect">
            <a:avLst/>
          </a:prstGeom>
        </p:spPr>
        <p:txBody>
          <a:bodyPr wrap="square" lIns="0" tIns="0" rIns="0" bIns="0" rtlCol="0" anchor="t">
            <a:spAutoFit/>
          </a:bodyPr>
          <a:lstStyle/>
          <a:p>
            <a:pPr algn="ctr">
              <a:lnSpc>
                <a:spcPts val="1381"/>
              </a:lnSpc>
              <a:spcBef>
                <a:spcPct val="0"/>
              </a:spcBef>
            </a:pPr>
            <a:r>
              <a:rPr lang="en-US" sz="1300" dirty="0">
                <a:solidFill>
                  <a:srgbClr val="FFC000"/>
                </a:solidFill>
                <a:latin typeface="ABeeZee"/>
              </a:rPr>
              <a:t>A reading from the Holy Gospel according to Mark</a:t>
            </a:r>
          </a:p>
          <a:p>
            <a:pPr algn="ctr">
              <a:lnSpc>
                <a:spcPts val="1381"/>
              </a:lnSpc>
              <a:spcBef>
                <a:spcPct val="0"/>
              </a:spcBef>
            </a:pPr>
            <a:endParaRPr lang="en-US" sz="1300" dirty="0">
              <a:solidFill>
                <a:srgbClr val="FFC000"/>
              </a:solidFill>
              <a:latin typeface="ABeeZee"/>
            </a:endParaRPr>
          </a:p>
          <a:p>
            <a:pPr algn="ctr">
              <a:lnSpc>
                <a:spcPts val="1381"/>
              </a:lnSpc>
              <a:spcBef>
                <a:spcPct val="0"/>
              </a:spcBef>
            </a:pPr>
            <a:r>
              <a:rPr lang="en-US" sz="1300" dirty="0">
                <a:solidFill>
                  <a:srgbClr val="FFC000"/>
                </a:solidFill>
                <a:latin typeface="ABeeZee"/>
              </a:rPr>
              <a:t>Response: Glory to you </a:t>
            </a:r>
            <a:r>
              <a:rPr lang="en-US" sz="1300" dirty="0" err="1">
                <a:solidFill>
                  <a:srgbClr val="FFC000"/>
                </a:solidFill>
                <a:latin typeface="ABeeZee"/>
              </a:rPr>
              <a:t>O’Lord</a:t>
            </a:r>
            <a:r>
              <a:rPr lang="en-US" sz="1300" dirty="0">
                <a:solidFill>
                  <a:srgbClr val="FFC000"/>
                </a:solidFill>
                <a:latin typeface="ABeeZee"/>
              </a:rPr>
              <a:t> </a:t>
            </a:r>
          </a:p>
          <a:p>
            <a:pPr algn="ctr">
              <a:lnSpc>
                <a:spcPts val="1381"/>
              </a:lnSpc>
              <a:spcBef>
                <a:spcPct val="0"/>
              </a:spcBef>
            </a:pPr>
            <a:endParaRPr lang="en-US" sz="1300" dirty="0">
              <a:solidFill>
                <a:srgbClr val="FFC000"/>
              </a:solidFill>
              <a:latin typeface="ABeeZee"/>
            </a:endParaRPr>
          </a:p>
          <a:p>
            <a:pPr algn="ctr"/>
            <a:r>
              <a:rPr lang="en-GB" sz="1300" b="0" i="0" dirty="0">
                <a:solidFill>
                  <a:srgbClr val="FFC000"/>
                </a:solidFill>
                <a:effectLst/>
                <a:latin typeface="system-ui"/>
              </a:rPr>
              <a:t>On the evening of that same day Jesus said to his disciples, “Let us go across to the other side of the lake.” So they left the crowd; the disciples got into the boat in which Jesus was already sitting, and they took him with them. Other boats were there too. Suddenly a strong wind blew up, and the waves began to spill over into the boat, so that it was about to fill with water. Jesus was in the back of the boat, sleeping with his head on a pillow. The disciples woke him up and said, “Teacher, don't you care that we are about to die?”</a:t>
            </a:r>
          </a:p>
          <a:p>
            <a:pPr algn="ctr"/>
            <a:r>
              <a:rPr lang="en-GB" sz="1300" b="1" i="0" baseline="30000" dirty="0">
                <a:solidFill>
                  <a:srgbClr val="FFC000"/>
                </a:solidFill>
                <a:effectLst/>
                <a:latin typeface="system-ui"/>
              </a:rPr>
              <a:t> </a:t>
            </a:r>
            <a:r>
              <a:rPr lang="en-GB" sz="1300" b="0" i="0" dirty="0">
                <a:solidFill>
                  <a:srgbClr val="FFC000"/>
                </a:solidFill>
                <a:effectLst/>
                <a:latin typeface="system-ui"/>
              </a:rPr>
              <a:t>Jesus stood up and commanded the wind, “Be quiet!” and he said to the waves, “Be still!” The wind died down, and there was a great calm. Then Jesus said to his disciples, “Why are you frightened? Do you still have no faith?”</a:t>
            </a:r>
          </a:p>
          <a:p>
            <a:pPr algn="ctr"/>
            <a:r>
              <a:rPr lang="en-GB" sz="1300" b="0" i="0" dirty="0">
                <a:solidFill>
                  <a:srgbClr val="FFC000"/>
                </a:solidFill>
                <a:effectLst/>
                <a:latin typeface="system-ui"/>
              </a:rPr>
              <a:t>But they were terribly afraid and began to say to one another, “Who is this man? Even the wind and the waves obey him!”</a:t>
            </a:r>
          </a:p>
          <a:p>
            <a:pPr algn="ctr">
              <a:lnSpc>
                <a:spcPts val="1381"/>
              </a:lnSpc>
              <a:spcBef>
                <a:spcPct val="0"/>
              </a:spcBef>
            </a:pPr>
            <a:endParaRPr lang="en-US" sz="1300" dirty="0">
              <a:solidFill>
                <a:srgbClr val="FFC000"/>
              </a:solidFill>
              <a:latin typeface="ABeeZee"/>
            </a:endParaRPr>
          </a:p>
          <a:p>
            <a:pPr algn="ctr">
              <a:lnSpc>
                <a:spcPts val="1381"/>
              </a:lnSpc>
              <a:spcBef>
                <a:spcPct val="0"/>
              </a:spcBef>
            </a:pPr>
            <a:r>
              <a:rPr lang="en-US" sz="1300" dirty="0">
                <a:solidFill>
                  <a:srgbClr val="FFC000"/>
                </a:solidFill>
                <a:latin typeface="ABeeZee"/>
              </a:rPr>
              <a:t>The Gospel of the Lord</a:t>
            </a:r>
          </a:p>
          <a:p>
            <a:pPr algn="ctr">
              <a:lnSpc>
                <a:spcPts val="1381"/>
              </a:lnSpc>
              <a:spcBef>
                <a:spcPct val="0"/>
              </a:spcBef>
            </a:pPr>
            <a:r>
              <a:rPr lang="en-US" sz="1300" dirty="0">
                <a:solidFill>
                  <a:srgbClr val="FFC000"/>
                </a:solidFill>
                <a:latin typeface="ABeeZee"/>
              </a:rPr>
              <a:t>Response: Praise to you Lord Jesus Christ</a:t>
            </a:r>
          </a:p>
        </p:txBody>
      </p:sp>
      <p:sp>
        <p:nvSpPr>
          <p:cNvPr id="26" name="TextBox 19">
            <a:extLst>
              <a:ext uri="{FF2B5EF4-FFF2-40B4-BE49-F238E27FC236}">
                <a16:creationId xmlns:a16="http://schemas.microsoft.com/office/drawing/2014/main" id="{735D14DC-9216-3C57-1F84-969E806906B6}"/>
              </a:ext>
            </a:extLst>
          </p:cNvPr>
          <p:cNvSpPr txBox="1"/>
          <p:nvPr/>
        </p:nvSpPr>
        <p:spPr>
          <a:xfrm>
            <a:off x="192530" y="5302250"/>
            <a:ext cx="4932815" cy="1974900"/>
          </a:xfrm>
          <a:prstGeom prst="rect">
            <a:avLst/>
          </a:prstGeom>
        </p:spPr>
        <p:txBody>
          <a:bodyPr wrap="square" lIns="0" tIns="0" rIns="0" bIns="0" rtlCol="0" anchor="t">
            <a:spAutoFit/>
          </a:bodyPr>
          <a:lstStyle/>
          <a:p>
            <a:pPr algn="ctr">
              <a:lnSpc>
                <a:spcPts val="1381"/>
              </a:lnSpc>
              <a:spcBef>
                <a:spcPct val="0"/>
              </a:spcBef>
            </a:pPr>
            <a:r>
              <a:rPr lang="en-GB" sz="1200" dirty="0">
                <a:solidFill>
                  <a:srgbClr val="FFC523"/>
                </a:solidFill>
              </a:rPr>
              <a:t>In the name of Father, and of the Son, and of the Holy Spirit, Amen. </a:t>
            </a:r>
          </a:p>
          <a:p>
            <a:pPr algn="ctr">
              <a:lnSpc>
                <a:spcPts val="1381"/>
              </a:lnSpc>
              <a:spcBef>
                <a:spcPct val="0"/>
              </a:spcBef>
            </a:pPr>
            <a:endParaRPr lang="en-GB" sz="1200" dirty="0">
              <a:solidFill>
                <a:srgbClr val="FFC523"/>
              </a:solidFill>
            </a:endParaRPr>
          </a:p>
          <a:p>
            <a:pPr algn="ctr">
              <a:lnSpc>
                <a:spcPts val="1381"/>
              </a:lnSpc>
              <a:spcBef>
                <a:spcPct val="0"/>
              </a:spcBef>
            </a:pPr>
            <a:endParaRPr lang="en-GB" sz="1200" dirty="0">
              <a:solidFill>
                <a:srgbClr val="FFC523"/>
              </a:solidFill>
            </a:endParaRPr>
          </a:p>
          <a:p>
            <a:pPr algn="ctr">
              <a:lnSpc>
                <a:spcPts val="1381"/>
              </a:lnSpc>
              <a:spcBef>
                <a:spcPct val="0"/>
              </a:spcBef>
            </a:pPr>
            <a:r>
              <a:rPr lang="en-GB" sz="1200" dirty="0">
                <a:solidFill>
                  <a:srgbClr val="FFC523"/>
                </a:solidFill>
              </a:rPr>
              <a:t>Prayer </a:t>
            </a:r>
          </a:p>
          <a:p>
            <a:pPr algn="ctr">
              <a:lnSpc>
                <a:spcPts val="1381"/>
              </a:lnSpc>
              <a:spcBef>
                <a:spcPct val="0"/>
              </a:spcBef>
            </a:pPr>
            <a:endParaRPr lang="en-GB" sz="1200" dirty="0">
              <a:solidFill>
                <a:srgbClr val="FFC523"/>
              </a:solidFill>
            </a:endParaRPr>
          </a:p>
          <a:p>
            <a:pPr algn="ctr">
              <a:lnSpc>
                <a:spcPts val="1381"/>
              </a:lnSpc>
              <a:spcBef>
                <a:spcPct val="0"/>
              </a:spcBef>
            </a:pPr>
            <a:r>
              <a:rPr lang="en-GB" sz="1200" dirty="0">
                <a:solidFill>
                  <a:srgbClr val="FFC523"/>
                </a:solidFill>
              </a:rPr>
              <a:t>Our Father</a:t>
            </a:r>
          </a:p>
          <a:p>
            <a:pPr algn="ctr">
              <a:lnSpc>
                <a:spcPts val="1381"/>
              </a:lnSpc>
              <a:spcBef>
                <a:spcPct val="0"/>
              </a:spcBef>
            </a:pPr>
            <a:endParaRPr lang="en-GB" sz="1200" dirty="0">
              <a:solidFill>
                <a:srgbClr val="FFC523"/>
              </a:solidFill>
            </a:endParaRPr>
          </a:p>
          <a:p>
            <a:pPr algn="ctr">
              <a:lnSpc>
                <a:spcPts val="1381"/>
              </a:lnSpc>
              <a:spcBef>
                <a:spcPct val="0"/>
              </a:spcBef>
            </a:pPr>
            <a:r>
              <a:rPr lang="en-GB" sz="1200" dirty="0">
                <a:solidFill>
                  <a:srgbClr val="FFC523"/>
                </a:solidFill>
              </a:rPr>
              <a:t>In the name of Father, and of the Son, and of the Holy Spirit, Amen. </a:t>
            </a:r>
          </a:p>
          <a:p>
            <a:pPr algn="ctr">
              <a:lnSpc>
                <a:spcPts val="1381"/>
              </a:lnSpc>
              <a:spcBef>
                <a:spcPct val="0"/>
              </a:spcBef>
            </a:pPr>
            <a:endParaRPr lang="en-GB" sz="1200" dirty="0">
              <a:solidFill>
                <a:srgbClr val="FFC523"/>
              </a:solidFill>
            </a:endParaRPr>
          </a:p>
          <a:p>
            <a:pPr algn="ctr">
              <a:lnSpc>
                <a:spcPts val="1381"/>
              </a:lnSpc>
              <a:spcBef>
                <a:spcPct val="0"/>
              </a:spcBef>
            </a:pPr>
            <a:endParaRPr lang="en-US" sz="1200" dirty="0">
              <a:solidFill>
                <a:srgbClr val="FFC523"/>
              </a:solidFill>
            </a:endParaRPr>
          </a:p>
          <a:p>
            <a:pPr algn="just">
              <a:lnSpc>
                <a:spcPts val="1381"/>
              </a:lnSpc>
              <a:spcBef>
                <a:spcPct val="0"/>
              </a:spcBef>
            </a:pPr>
            <a:endParaRPr lang="en-US" sz="1200" dirty="0">
              <a:solidFill>
                <a:srgbClr val="FFC523"/>
              </a:solidFill>
              <a:latin typeface="ABeeZe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AutoShape 2"/>
          <p:cNvSpPr/>
          <p:nvPr/>
        </p:nvSpPr>
        <p:spPr>
          <a:xfrm>
            <a:off x="342145" y="7139932"/>
            <a:ext cx="4643710" cy="41060"/>
          </a:xfrm>
          <a:prstGeom prst="line">
            <a:avLst/>
          </a:prstGeom>
          <a:ln w="28575" cap="flat">
            <a:solidFill>
              <a:srgbClr val="3C83E9"/>
            </a:solidFill>
            <a:prstDash val="solid"/>
            <a:headEnd type="none" w="sm" len="sm"/>
            <a:tailEnd type="none" w="sm" len="sm"/>
          </a:ln>
        </p:spPr>
        <p:txBody>
          <a:bodyPr/>
          <a:lstStyle/>
          <a:p>
            <a:endParaRPr lang="en-GB"/>
          </a:p>
        </p:txBody>
      </p:sp>
      <p:sp>
        <p:nvSpPr>
          <p:cNvPr id="3" name="Freeform 3"/>
          <p:cNvSpPr/>
          <p:nvPr/>
        </p:nvSpPr>
        <p:spPr>
          <a:xfrm>
            <a:off x="1724250" y="120650"/>
            <a:ext cx="970322" cy="301863"/>
          </a:xfrm>
          <a:custGeom>
            <a:avLst/>
            <a:gdLst/>
            <a:ahLst/>
            <a:cxnLst/>
            <a:rect l="l" t="t" r="r" b="b"/>
            <a:pathLst>
              <a:path w="970322" h="301863">
                <a:moveTo>
                  <a:pt x="0" y="0"/>
                </a:moveTo>
                <a:lnTo>
                  <a:pt x="970322" y="0"/>
                </a:lnTo>
                <a:lnTo>
                  <a:pt x="970322"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r="-30301"/>
            </a:stretch>
          </a:blipFill>
        </p:spPr>
        <p:txBody>
          <a:bodyPr/>
          <a:lstStyle/>
          <a:p>
            <a:endParaRPr lang="en-GB"/>
          </a:p>
        </p:txBody>
      </p:sp>
      <p:sp>
        <p:nvSpPr>
          <p:cNvPr id="4" name="Freeform 4"/>
          <p:cNvSpPr/>
          <p:nvPr/>
        </p:nvSpPr>
        <p:spPr>
          <a:xfrm>
            <a:off x="2658937" y="120650"/>
            <a:ext cx="944813" cy="301863"/>
          </a:xfrm>
          <a:custGeom>
            <a:avLst/>
            <a:gdLst/>
            <a:ahLst/>
            <a:cxnLst/>
            <a:rect l="l" t="t" r="r" b="b"/>
            <a:pathLst>
              <a:path w="944813" h="301863">
                <a:moveTo>
                  <a:pt x="0" y="0"/>
                </a:moveTo>
                <a:lnTo>
                  <a:pt x="944813" y="0"/>
                </a:lnTo>
                <a:lnTo>
                  <a:pt x="944813" y="301862"/>
                </a:lnTo>
                <a:lnTo>
                  <a:pt x="0" y="301862"/>
                </a:lnTo>
                <a:lnTo>
                  <a:pt x="0" y="0"/>
                </a:lnTo>
                <a:close/>
              </a:path>
            </a:pathLst>
          </a:custGeom>
          <a:blipFill>
            <a:blip r:embed="rId2">
              <a:extLst>
                <a:ext uri="{96DAC541-7B7A-43D3-8B79-37D633B846F1}">
                  <asvg:svgBlip xmlns:asvg="http://schemas.microsoft.com/office/drawing/2016/SVG/main" r:embed="rId3"/>
                </a:ext>
              </a:extLst>
            </a:blip>
            <a:stretch>
              <a:fillRect l="-33819"/>
            </a:stretch>
          </a:blipFill>
        </p:spPr>
        <p:txBody>
          <a:bodyPr/>
          <a:lstStyle/>
          <a:p>
            <a:endParaRPr lang="en-GB"/>
          </a:p>
        </p:txBody>
      </p:sp>
      <p:grpSp>
        <p:nvGrpSpPr>
          <p:cNvPr id="5" name="Group 5"/>
          <p:cNvGrpSpPr/>
          <p:nvPr/>
        </p:nvGrpSpPr>
        <p:grpSpPr>
          <a:xfrm>
            <a:off x="-525171" y="7054299"/>
            <a:ext cx="6378343" cy="1233419"/>
            <a:chOff x="0" y="0"/>
            <a:chExt cx="3243441" cy="627204"/>
          </a:xfrm>
        </p:grpSpPr>
        <p:sp>
          <p:nvSpPr>
            <p:cNvPr id="6" name="Freeform 6"/>
            <p:cNvSpPr/>
            <p:nvPr/>
          </p:nvSpPr>
          <p:spPr>
            <a:xfrm>
              <a:off x="0" y="0"/>
              <a:ext cx="3243442" cy="627204"/>
            </a:xfrm>
            <a:custGeom>
              <a:avLst/>
              <a:gdLst/>
              <a:ahLst/>
              <a:cxnLst/>
              <a:rect l="l" t="t" r="r" b="b"/>
              <a:pathLst>
                <a:path w="3243442" h="627204">
                  <a:moveTo>
                    <a:pt x="0" y="0"/>
                  </a:moveTo>
                  <a:lnTo>
                    <a:pt x="3243442" y="0"/>
                  </a:lnTo>
                  <a:lnTo>
                    <a:pt x="3243442" y="627204"/>
                  </a:lnTo>
                  <a:lnTo>
                    <a:pt x="0" y="627204"/>
                  </a:lnTo>
                  <a:close/>
                </a:path>
              </a:pathLst>
            </a:custGeom>
            <a:solidFill>
              <a:srgbClr val="B93648"/>
            </a:solidFill>
          </p:spPr>
          <p:txBody>
            <a:bodyPr/>
            <a:lstStyle/>
            <a:p>
              <a:endParaRPr lang="en-GB"/>
            </a:p>
          </p:txBody>
        </p:sp>
        <p:sp>
          <p:nvSpPr>
            <p:cNvPr id="7" name="TextBox 7"/>
            <p:cNvSpPr txBox="1"/>
            <p:nvPr/>
          </p:nvSpPr>
          <p:spPr>
            <a:xfrm>
              <a:off x="0" y="-19050"/>
              <a:ext cx="3243441" cy="646254"/>
            </a:xfrm>
            <a:prstGeom prst="rect">
              <a:avLst/>
            </a:prstGeom>
          </p:spPr>
          <p:txBody>
            <a:bodyPr lIns="35802" tIns="35802" rIns="35802" bIns="35802" rtlCol="0" anchor="ctr"/>
            <a:lstStyle/>
            <a:p>
              <a:pPr algn="ctr">
                <a:lnSpc>
                  <a:spcPts val="1381"/>
                </a:lnSpc>
              </a:pPr>
              <a:endParaRPr/>
            </a:p>
          </p:txBody>
        </p:sp>
      </p:grpSp>
      <p:sp>
        <p:nvSpPr>
          <p:cNvPr id="8" name="Freeform 8"/>
          <p:cNvSpPr/>
          <p:nvPr/>
        </p:nvSpPr>
        <p:spPr>
          <a:xfrm flipV="1">
            <a:off x="457793" y="238985"/>
            <a:ext cx="1030700" cy="206140"/>
          </a:xfrm>
          <a:custGeom>
            <a:avLst/>
            <a:gdLst/>
            <a:ahLst/>
            <a:cxnLst/>
            <a:rect l="l" t="t" r="r" b="b"/>
            <a:pathLst>
              <a:path w="1030700" h="206140">
                <a:moveTo>
                  <a:pt x="0" y="206140"/>
                </a:moveTo>
                <a:lnTo>
                  <a:pt x="1030700" y="206140"/>
                </a:lnTo>
                <a:lnTo>
                  <a:pt x="1030700" y="0"/>
                </a:lnTo>
                <a:lnTo>
                  <a:pt x="0" y="0"/>
                </a:lnTo>
                <a:lnTo>
                  <a:pt x="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flipH="1" flipV="1">
            <a:off x="3857134" y="238985"/>
            <a:ext cx="1030700" cy="206140"/>
          </a:xfrm>
          <a:custGeom>
            <a:avLst/>
            <a:gdLst/>
            <a:ahLst/>
            <a:cxnLst/>
            <a:rect l="l" t="t" r="r" b="b"/>
            <a:pathLst>
              <a:path w="1030700" h="206140">
                <a:moveTo>
                  <a:pt x="1030700" y="206140"/>
                </a:moveTo>
                <a:lnTo>
                  <a:pt x="0" y="206140"/>
                </a:lnTo>
                <a:lnTo>
                  <a:pt x="0" y="0"/>
                </a:lnTo>
                <a:lnTo>
                  <a:pt x="1030700" y="0"/>
                </a:lnTo>
                <a:lnTo>
                  <a:pt x="1030700" y="20614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0" name="TextBox 10"/>
          <p:cNvSpPr txBox="1"/>
          <p:nvPr/>
        </p:nvSpPr>
        <p:spPr>
          <a:xfrm>
            <a:off x="1705816" y="174163"/>
            <a:ext cx="1916367" cy="180306"/>
          </a:xfrm>
          <a:prstGeom prst="rect">
            <a:avLst/>
          </a:prstGeom>
        </p:spPr>
        <p:txBody>
          <a:bodyPr lIns="0" tIns="0" rIns="0" bIns="0" rtlCol="0" anchor="t">
            <a:spAutoFit/>
          </a:bodyPr>
          <a:lstStyle/>
          <a:p>
            <a:pPr algn="ctr">
              <a:lnSpc>
                <a:spcPts val="1479"/>
              </a:lnSpc>
              <a:spcBef>
                <a:spcPct val="0"/>
              </a:spcBef>
            </a:pPr>
            <a:r>
              <a:rPr lang="en-US" sz="1057" dirty="0">
                <a:solidFill>
                  <a:srgbClr val="FFC523"/>
                </a:solidFill>
                <a:latin typeface="ABeeZee"/>
              </a:rPr>
              <a:t>Page 06 of 06</a:t>
            </a:r>
          </a:p>
        </p:txBody>
      </p:sp>
      <p:sp>
        <p:nvSpPr>
          <p:cNvPr id="11" name="TextBox 11"/>
          <p:cNvSpPr txBox="1"/>
          <p:nvPr/>
        </p:nvSpPr>
        <p:spPr>
          <a:xfrm>
            <a:off x="228164" y="273050"/>
            <a:ext cx="4932816" cy="869469"/>
          </a:xfrm>
          <a:prstGeom prst="rect">
            <a:avLst/>
          </a:prstGeom>
        </p:spPr>
        <p:txBody>
          <a:bodyPr lIns="0" tIns="0" rIns="0" bIns="0" rtlCol="0" anchor="t">
            <a:spAutoFit/>
          </a:bodyPr>
          <a:lstStyle/>
          <a:p>
            <a:pPr algn="ctr">
              <a:lnSpc>
                <a:spcPts val="7626"/>
              </a:lnSpc>
              <a:spcBef>
                <a:spcPct val="0"/>
              </a:spcBef>
            </a:pPr>
            <a:r>
              <a:rPr lang="en-US" sz="3600" dirty="0">
                <a:solidFill>
                  <a:schemeClr val="tx2">
                    <a:lumMod val="60000"/>
                    <a:lumOff val="40000"/>
                  </a:schemeClr>
                </a:solidFill>
                <a:latin typeface="TS Damas Sans Bold"/>
              </a:rPr>
              <a:t>The Stream without Water</a:t>
            </a:r>
          </a:p>
        </p:txBody>
      </p:sp>
      <p:sp>
        <p:nvSpPr>
          <p:cNvPr id="25" name="TextBox 19">
            <a:extLst>
              <a:ext uri="{FF2B5EF4-FFF2-40B4-BE49-F238E27FC236}">
                <a16:creationId xmlns:a16="http://schemas.microsoft.com/office/drawing/2014/main" id="{2A8B4EBE-6D5A-B430-288B-74CE010B60E8}"/>
              </a:ext>
            </a:extLst>
          </p:cNvPr>
          <p:cNvSpPr txBox="1"/>
          <p:nvPr/>
        </p:nvSpPr>
        <p:spPr>
          <a:xfrm>
            <a:off x="254037" y="1111250"/>
            <a:ext cx="4932815" cy="3916393"/>
          </a:xfrm>
          <a:prstGeom prst="rect">
            <a:avLst/>
          </a:prstGeom>
        </p:spPr>
        <p:txBody>
          <a:bodyPr wrap="square" lIns="0" tIns="0" rIns="0" bIns="0" rtlCol="0" anchor="t">
            <a:spAutoFit/>
          </a:bodyPr>
          <a:lstStyle/>
          <a:p>
            <a:pPr algn="ctr">
              <a:lnSpc>
                <a:spcPts val="1381"/>
              </a:lnSpc>
              <a:spcBef>
                <a:spcPct val="0"/>
              </a:spcBef>
            </a:pPr>
            <a:r>
              <a:rPr lang="en-US" sz="1400" dirty="0">
                <a:solidFill>
                  <a:srgbClr val="FFC000"/>
                </a:solidFill>
              </a:rPr>
              <a:t>A reading from the book of Psalms: </a:t>
            </a:r>
          </a:p>
          <a:p>
            <a:pPr algn="ctr">
              <a:lnSpc>
                <a:spcPts val="1381"/>
              </a:lnSpc>
              <a:spcBef>
                <a:spcPct val="0"/>
              </a:spcBef>
            </a:pPr>
            <a:endParaRPr lang="en-US" sz="1400" dirty="0">
              <a:solidFill>
                <a:srgbClr val="FFC000"/>
              </a:solidFill>
            </a:endParaRPr>
          </a:p>
          <a:p>
            <a:pPr algn="ctr"/>
            <a:r>
              <a:rPr lang="en-GB" sz="1400" b="0" i="0" dirty="0">
                <a:solidFill>
                  <a:srgbClr val="FFC000"/>
                </a:solidFill>
                <a:effectLst/>
              </a:rPr>
              <a:t>God is our shelter and strength,</a:t>
            </a:r>
            <a:br>
              <a:rPr lang="en-GB" sz="1400" b="0" i="0" dirty="0">
                <a:solidFill>
                  <a:srgbClr val="FFC000"/>
                </a:solidFill>
                <a:effectLst/>
              </a:rPr>
            </a:br>
            <a:r>
              <a:rPr lang="en-GB" sz="1400" b="0" i="0" dirty="0">
                <a:solidFill>
                  <a:srgbClr val="FFC000"/>
                </a:solidFill>
                <a:effectLst/>
              </a:rPr>
              <a:t>    always ready to help in times of trouble.</a:t>
            </a:r>
            <a:br>
              <a:rPr lang="en-GB" sz="1400" b="0" i="0" dirty="0">
                <a:solidFill>
                  <a:srgbClr val="FFC000"/>
                </a:solidFill>
                <a:effectLst/>
              </a:rPr>
            </a:br>
            <a:r>
              <a:rPr lang="en-GB" sz="1400" b="0" i="0" dirty="0">
                <a:solidFill>
                  <a:srgbClr val="FFC000"/>
                </a:solidFill>
                <a:effectLst/>
              </a:rPr>
              <a:t>So we will not be afraid, even if the earth is shaken</a:t>
            </a:r>
            <a:br>
              <a:rPr lang="en-GB" sz="1400" b="0" i="0" dirty="0">
                <a:solidFill>
                  <a:srgbClr val="FFC000"/>
                </a:solidFill>
                <a:effectLst/>
              </a:rPr>
            </a:br>
            <a:r>
              <a:rPr lang="en-GB" sz="1400" b="0" i="0" dirty="0">
                <a:solidFill>
                  <a:srgbClr val="FFC000"/>
                </a:solidFill>
                <a:effectLst/>
              </a:rPr>
              <a:t>    and mountains fall into the ocean depths;</a:t>
            </a:r>
            <a:br>
              <a:rPr lang="en-GB" sz="1400" b="0" i="0" dirty="0">
                <a:solidFill>
                  <a:srgbClr val="FFC000"/>
                </a:solidFill>
                <a:effectLst/>
              </a:rPr>
            </a:br>
            <a:r>
              <a:rPr lang="en-GB" sz="1400" b="0" i="0" dirty="0">
                <a:solidFill>
                  <a:srgbClr val="FFC000"/>
                </a:solidFill>
                <a:effectLst/>
              </a:rPr>
              <a:t>even if the seas roar and rage,</a:t>
            </a:r>
            <a:br>
              <a:rPr lang="en-GB" sz="1400" b="0" i="0" dirty="0">
                <a:solidFill>
                  <a:srgbClr val="FFC000"/>
                </a:solidFill>
                <a:effectLst/>
              </a:rPr>
            </a:br>
            <a:r>
              <a:rPr lang="en-GB" sz="1400" b="0" i="0" dirty="0">
                <a:solidFill>
                  <a:srgbClr val="FFC000"/>
                </a:solidFill>
                <a:effectLst/>
              </a:rPr>
              <a:t>    and the hills are shaken by the violence.</a:t>
            </a:r>
          </a:p>
          <a:p>
            <a:pPr algn="ctr"/>
            <a:r>
              <a:rPr lang="en-GB" sz="1400" b="0" i="0" dirty="0">
                <a:solidFill>
                  <a:srgbClr val="FFC000"/>
                </a:solidFill>
                <a:effectLst/>
              </a:rPr>
              <a:t>There is a river that brings joy to the city of God,</a:t>
            </a:r>
            <a:br>
              <a:rPr lang="en-GB" sz="1400" b="0" i="0" dirty="0">
                <a:solidFill>
                  <a:srgbClr val="FFC000"/>
                </a:solidFill>
                <a:effectLst/>
              </a:rPr>
            </a:br>
            <a:r>
              <a:rPr lang="en-GB" sz="1400" b="0" i="0" dirty="0">
                <a:solidFill>
                  <a:srgbClr val="FFC000"/>
                </a:solidFill>
                <a:effectLst/>
              </a:rPr>
              <a:t>    to the sacred house of the Most High.</a:t>
            </a:r>
            <a:endParaRPr lang="en-GB" sz="1400" dirty="0">
              <a:solidFill>
                <a:srgbClr val="FFC000"/>
              </a:solidFill>
            </a:endParaRPr>
          </a:p>
          <a:p>
            <a:pPr algn="ctr"/>
            <a:r>
              <a:rPr lang="en-GB" sz="1400" b="1" i="0" baseline="30000" dirty="0">
                <a:solidFill>
                  <a:srgbClr val="FFC000"/>
                </a:solidFill>
                <a:effectLst/>
              </a:rPr>
              <a:t> </a:t>
            </a:r>
            <a:r>
              <a:rPr lang="en-GB" sz="1400" b="0" i="0" dirty="0">
                <a:solidFill>
                  <a:srgbClr val="FFC000"/>
                </a:solidFill>
                <a:effectLst/>
              </a:rPr>
              <a:t>God is in that city, and it will never be destroyed;</a:t>
            </a:r>
            <a:br>
              <a:rPr lang="en-GB" sz="1400" b="0" i="0" dirty="0">
                <a:solidFill>
                  <a:srgbClr val="FFC000"/>
                </a:solidFill>
                <a:effectLst/>
              </a:rPr>
            </a:br>
            <a:r>
              <a:rPr lang="en-GB" sz="1400" b="0" i="0" dirty="0">
                <a:solidFill>
                  <a:srgbClr val="FFC000"/>
                </a:solidFill>
                <a:effectLst/>
              </a:rPr>
              <a:t>    at early dawn he will come to its aid.</a:t>
            </a:r>
            <a:br>
              <a:rPr lang="en-GB" sz="1400" b="0" i="0" dirty="0">
                <a:solidFill>
                  <a:srgbClr val="FFC000"/>
                </a:solidFill>
                <a:effectLst/>
              </a:rPr>
            </a:br>
            <a:r>
              <a:rPr lang="en-GB" sz="1400" b="0" i="0" dirty="0">
                <a:solidFill>
                  <a:srgbClr val="FFC000"/>
                </a:solidFill>
                <a:effectLst/>
              </a:rPr>
              <a:t>Nations are terrified, kingdoms are shaken;</a:t>
            </a:r>
            <a:br>
              <a:rPr lang="en-GB" sz="1400" b="0" i="0" dirty="0">
                <a:solidFill>
                  <a:srgbClr val="FFC000"/>
                </a:solidFill>
                <a:effectLst/>
              </a:rPr>
            </a:br>
            <a:r>
              <a:rPr lang="en-GB" sz="1400" b="0" i="0" dirty="0">
                <a:solidFill>
                  <a:srgbClr val="FFC000"/>
                </a:solidFill>
                <a:effectLst/>
              </a:rPr>
              <a:t>    God thunders, and the earth dissolves.</a:t>
            </a:r>
          </a:p>
          <a:p>
            <a:pPr algn="ctr"/>
            <a:r>
              <a:rPr lang="en-GB" sz="1400" b="1" i="0" baseline="30000" dirty="0">
                <a:solidFill>
                  <a:srgbClr val="FFC000"/>
                </a:solidFill>
                <a:effectLst/>
              </a:rPr>
              <a:t>7 </a:t>
            </a:r>
            <a:r>
              <a:rPr lang="en-GB" sz="1400" b="0" i="0" dirty="0">
                <a:solidFill>
                  <a:srgbClr val="FFC000"/>
                </a:solidFill>
                <a:effectLst/>
              </a:rPr>
              <a:t>The </a:t>
            </a:r>
            <a:r>
              <a:rPr lang="en-GB" sz="1400" b="0" i="0" cap="small" dirty="0">
                <a:solidFill>
                  <a:srgbClr val="FFC000"/>
                </a:solidFill>
                <a:effectLst/>
              </a:rPr>
              <a:t>Lord</a:t>
            </a:r>
            <a:r>
              <a:rPr lang="en-GB" sz="1400" b="0" i="0" dirty="0">
                <a:solidFill>
                  <a:srgbClr val="FFC000"/>
                </a:solidFill>
                <a:effectLst/>
              </a:rPr>
              <a:t> Almighty is with us;</a:t>
            </a:r>
            <a:br>
              <a:rPr lang="en-GB" sz="1400" b="0" i="0" dirty="0">
                <a:solidFill>
                  <a:srgbClr val="FFC000"/>
                </a:solidFill>
                <a:effectLst/>
              </a:rPr>
            </a:br>
            <a:r>
              <a:rPr lang="en-GB" sz="1400" b="0" i="0" dirty="0">
                <a:solidFill>
                  <a:srgbClr val="FFC000"/>
                </a:solidFill>
                <a:effectLst/>
              </a:rPr>
              <a:t>    the God of Jacob is our refuge.</a:t>
            </a:r>
          </a:p>
          <a:p>
            <a:pPr algn="ctr">
              <a:lnSpc>
                <a:spcPts val="1381"/>
              </a:lnSpc>
              <a:spcBef>
                <a:spcPct val="0"/>
              </a:spcBef>
            </a:pPr>
            <a:endParaRPr lang="en-US" sz="1400" dirty="0">
              <a:solidFill>
                <a:srgbClr val="FFC000"/>
              </a:solidFill>
            </a:endParaRPr>
          </a:p>
          <a:p>
            <a:pPr algn="ctr">
              <a:lnSpc>
                <a:spcPts val="1381"/>
              </a:lnSpc>
              <a:spcBef>
                <a:spcPct val="0"/>
              </a:spcBef>
            </a:pPr>
            <a:r>
              <a:rPr lang="en-US" sz="1400" dirty="0">
                <a:solidFill>
                  <a:srgbClr val="FFC000"/>
                </a:solidFill>
              </a:rPr>
              <a:t>The Word of the Lord</a:t>
            </a:r>
          </a:p>
          <a:p>
            <a:pPr algn="ctr">
              <a:lnSpc>
                <a:spcPts val="1381"/>
              </a:lnSpc>
              <a:spcBef>
                <a:spcPct val="0"/>
              </a:spcBef>
            </a:pPr>
            <a:r>
              <a:rPr lang="en-US" sz="1400" dirty="0">
                <a:solidFill>
                  <a:srgbClr val="FFC000"/>
                </a:solidFill>
              </a:rPr>
              <a:t>Response: Thanks be to God</a:t>
            </a:r>
          </a:p>
        </p:txBody>
      </p:sp>
      <p:sp>
        <p:nvSpPr>
          <p:cNvPr id="26" name="TextBox 19">
            <a:extLst>
              <a:ext uri="{FF2B5EF4-FFF2-40B4-BE49-F238E27FC236}">
                <a16:creationId xmlns:a16="http://schemas.microsoft.com/office/drawing/2014/main" id="{DA8F0375-F398-1254-B23F-A058E57132AB}"/>
              </a:ext>
            </a:extLst>
          </p:cNvPr>
          <p:cNvSpPr txBox="1"/>
          <p:nvPr/>
        </p:nvSpPr>
        <p:spPr>
          <a:xfrm>
            <a:off x="192529" y="5377459"/>
            <a:ext cx="4932815" cy="1974900"/>
          </a:xfrm>
          <a:prstGeom prst="rect">
            <a:avLst/>
          </a:prstGeom>
        </p:spPr>
        <p:txBody>
          <a:bodyPr wrap="square" lIns="0" tIns="0" rIns="0" bIns="0" rtlCol="0" anchor="t">
            <a:spAutoFit/>
          </a:bodyPr>
          <a:lstStyle/>
          <a:p>
            <a:pPr algn="ctr">
              <a:lnSpc>
                <a:spcPts val="1381"/>
              </a:lnSpc>
              <a:spcBef>
                <a:spcPct val="0"/>
              </a:spcBef>
            </a:pPr>
            <a:r>
              <a:rPr lang="en-GB" sz="1400" dirty="0">
                <a:solidFill>
                  <a:srgbClr val="FFC523"/>
                </a:solidFill>
              </a:rPr>
              <a:t>In the name of Father, and of the Son, and of the Holy Spirit, Amen. </a:t>
            </a:r>
          </a:p>
          <a:p>
            <a:pPr algn="ctr">
              <a:lnSpc>
                <a:spcPts val="1381"/>
              </a:lnSpc>
              <a:spcBef>
                <a:spcPct val="0"/>
              </a:spcBef>
            </a:pPr>
            <a:endParaRPr lang="en-GB" sz="1400" dirty="0">
              <a:solidFill>
                <a:srgbClr val="FFC523"/>
              </a:solidFill>
            </a:endParaRP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Prayer </a:t>
            </a: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Our Father</a:t>
            </a:r>
          </a:p>
          <a:p>
            <a:pPr algn="ctr">
              <a:lnSpc>
                <a:spcPts val="1381"/>
              </a:lnSpc>
              <a:spcBef>
                <a:spcPct val="0"/>
              </a:spcBef>
            </a:pPr>
            <a:endParaRPr lang="en-GB" sz="1400" dirty="0">
              <a:solidFill>
                <a:srgbClr val="FFC523"/>
              </a:solidFill>
            </a:endParaRPr>
          </a:p>
          <a:p>
            <a:pPr algn="ctr">
              <a:lnSpc>
                <a:spcPts val="1381"/>
              </a:lnSpc>
              <a:spcBef>
                <a:spcPct val="0"/>
              </a:spcBef>
            </a:pPr>
            <a:r>
              <a:rPr lang="en-GB" sz="1400" dirty="0">
                <a:solidFill>
                  <a:srgbClr val="FFC523"/>
                </a:solidFill>
              </a:rPr>
              <a:t>In the name of Father, and of the Son, and of the Holy Spirit, Amen. </a:t>
            </a:r>
          </a:p>
          <a:p>
            <a:pPr algn="ctr">
              <a:lnSpc>
                <a:spcPts val="1381"/>
              </a:lnSpc>
              <a:spcBef>
                <a:spcPct val="0"/>
              </a:spcBef>
            </a:pPr>
            <a:endParaRPr lang="en-GB" sz="1400" dirty="0">
              <a:solidFill>
                <a:srgbClr val="FFC523"/>
              </a:solidFill>
            </a:endParaRPr>
          </a:p>
          <a:p>
            <a:pPr algn="ctr">
              <a:lnSpc>
                <a:spcPts val="1381"/>
              </a:lnSpc>
              <a:spcBef>
                <a:spcPct val="0"/>
              </a:spcBef>
            </a:pPr>
            <a:endParaRPr lang="en-US" sz="1400" dirty="0">
              <a:solidFill>
                <a:srgbClr val="FFC523"/>
              </a:solidFill>
            </a:endParaRPr>
          </a:p>
          <a:p>
            <a:pPr algn="just">
              <a:lnSpc>
                <a:spcPts val="1381"/>
              </a:lnSpc>
              <a:spcBef>
                <a:spcPct val="0"/>
              </a:spcBef>
            </a:pPr>
            <a:endParaRPr lang="en-US" sz="1400" dirty="0">
              <a:solidFill>
                <a:srgbClr val="FFC523"/>
              </a:solidFill>
              <a:latin typeface="ABeeZe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1432"/>
        </a:solidFill>
        <a:effectLst/>
      </p:bgPr>
    </p:bg>
    <p:spTree>
      <p:nvGrpSpPr>
        <p:cNvPr id="1" name=""/>
        <p:cNvGrpSpPr/>
        <p:nvPr/>
      </p:nvGrpSpPr>
      <p:grpSpPr>
        <a:xfrm>
          <a:off x="0" y="0"/>
          <a:ext cx="0" cy="0"/>
          <a:chOff x="0" y="0"/>
          <a:chExt cx="0" cy="0"/>
        </a:xfrm>
      </p:grpSpPr>
      <p:sp>
        <p:nvSpPr>
          <p:cNvPr id="2" name="Freeform 2"/>
          <p:cNvSpPr/>
          <p:nvPr/>
        </p:nvSpPr>
        <p:spPr>
          <a:xfrm>
            <a:off x="328719" y="6148424"/>
            <a:ext cx="4670562" cy="214144"/>
          </a:xfrm>
          <a:custGeom>
            <a:avLst/>
            <a:gdLst/>
            <a:ahLst/>
            <a:cxnLst/>
            <a:rect l="l" t="t" r="r" b="b"/>
            <a:pathLst>
              <a:path w="4670562" h="214144">
                <a:moveTo>
                  <a:pt x="0" y="0"/>
                </a:moveTo>
                <a:lnTo>
                  <a:pt x="4670562" y="0"/>
                </a:lnTo>
                <a:lnTo>
                  <a:pt x="4670562" y="214144"/>
                </a:lnTo>
                <a:lnTo>
                  <a:pt x="0" y="214144"/>
                </a:lnTo>
                <a:lnTo>
                  <a:pt x="0" y="0"/>
                </a:lnTo>
                <a:close/>
              </a:path>
            </a:pathLst>
          </a:custGeom>
          <a:blipFill>
            <a:blip r:embed="rId2">
              <a:extLst>
                <a:ext uri="{96DAC541-7B7A-43D3-8B79-37D633B846F1}">
                  <asvg:svgBlip xmlns:asvg="http://schemas.microsoft.com/office/drawing/2016/SVG/main" r:embed="rId3"/>
                </a:ext>
              </a:extLst>
            </a:blip>
            <a:stretch>
              <a:fillRect l="-2353" r="-5528"/>
            </a:stretch>
          </a:blipFill>
        </p:spPr>
        <p:txBody>
          <a:bodyPr/>
          <a:lstStyle/>
          <a:p>
            <a:endParaRPr lang="en-GB"/>
          </a:p>
        </p:txBody>
      </p:sp>
      <p:sp>
        <p:nvSpPr>
          <p:cNvPr id="3" name="AutoShape 3"/>
          <p:cNvSpPr/>
          <p:nvPr/>
        </p:nvSpPr>
        <p:spPr>
          <a:xfrm flipV="1">
            <a:off x="342145" y="6645802"/>
            <a:ext cx="4643710" cy="1385"/>
          </a:xfrm>
          <a:prstGeom prst="line">
            <a:avLst/>
          </a:prstGeom>
          <a:ln w="28575" cap="flat">
            <a:solidFill>
              <a:srgbClr val="006ACC"/>
            </a:solidFill>
            <a:prstDash val="solid"/>
            <a:headEnd type="none" w="sm" len="sm"/>
            <a:tailEnd type="none" w="sm" len="sm"/>
          </a:ln>
        </p:spPr>
        <p:txBody>
          <a:bodyPr/>
          <a:lstStyle/>
          <a:p>
            <a:endParaRPr lang="en-GB"/>
          </a:p>
        </p:txBody>
      </p:sp>
      <p:grpSp>
        <p:nvGrpSpPr>
          <p:cNvPr id="4" name="Group 4"/>
          <p:cNvGrpSpPr/>
          <p:nvPr/>
        </p:nvGrpSpPr>
        <p:grpSpPr>
          <a:xfrm>
            <a:off x="-525171" y="6445270"/>
            <a:ext cx="6378343" cy="1653150"/>
            <a:chOff x="0" y="0"/>
            <a:chExt cx="3243441" cy="840641"/>
          </a:xfrm>
        </p:grpSpPr>
        <p:sp>
          <p:nvSpPr>
            <p:cNvPr id="5" name="Freeform 5"/>
            <p:cNvSpPr/>
            <p:nvPr/>
          </p:nvSpPr>
          <p:spPr>
            <a:xfrm>
              <a:off x="0" y="0"/>
              <a:ext cx="3243442" cy="840641"/>
            </a:xfrm>
            <a:custGeom>
              <a:avLst/>
              <a:gdLst/>
              <a:ahLst/>
              <a:cxnLst/>
              <a:rect l="l" t="t" r="r" b="b"/>
              <a:pathLst>
                <a:path w="3243442" h="840641">
                  <a:moveTo>
                    <a:pt x="0" y="0"/>
                  </a:moveTo>
                  <a:lnTo>
                    <a:pt x="3243442" y="0"/>
                  </a:lnTo>
                  <a:lnTo>
                    <a:pt x="3243442" y="840641"/>
                  </a:lnTo>
                  <a:lnTo>
                    <a:pt x="0" y="840641"/>
                  </a:lnTo>
                  <a:close/>
                </a:path>
              </a:pathLst>
            </a:custGeom>
            <a:solidFill>
              <a:srgbClr val="3C83E9"/>
            </a:solidFill>
          </p:spPr>
          <p:txBody>
            <a:bodyPr/>
            <a:lstStyle/>
            <a:p>
              <a:endParaRPr lang="en-GB"/>
            </a:p>
          </p:txBody>
        </p:sp>
        <p:sp>
          <p:nvSpPr>
            <p:cNvPr id="6" name="TextBox 6"/>
            <p:cNvSpPr txBox="1"/>
            <p:nvPr/>
          </p:nvSpPr>
          <p:spPr>
            <a:xfrm>
              <a:off x="0" y="-19050"/>
              <a:ext cx="3243441" cy="859691"/>
            </a:xfrm>
            <a:prstGeom prst="rect">
              <a:avLst/>
            </a:prstGeom>
          </p:spPr>
          <p:txBody>
            <a:bodyPr lIns="35802" tIns="35802" rIns="35802" bIns="35802" rtlCol="0" anchor="ctr"/>
            <a:lstStyle/>
            <a:p>
              <a:pPr algn="ctr">
                <a:lnSpc>
                  <a:spcPts val="1381"/>
                </a:lnSpc>
              </a:pPr>
              <a:endParaRPr/>
            </a:p>
          </p:txBody>
        </p:sp>
      </p:grpSp>
      <p:sp>
        <p:nvSpPr>
          <p:cNvPr id="7" name="Freeform 7"/>
          <p:cNvSpPr/>
          <p:nvPr/>
        </p:nvSpPr>
        <p:spPr>
          <a:xfrm>
            <a:off x="3702822" y="587967"/>
            <a:ext cx="1105064" cy="171285"/>
          </a:xfrm>
          <a:custGeom>
            <a:avLst/>
            <a:gdLst/>
            <a:ahLst/>
            <a:cxnLst/>
            <a:rect l="l" t="t" r="r" b="b"/>
            <a:pathLst>
              <a:path w="1105064" h="171285">
                <a:moveTo>
                  <a:pt x="0" y="0"/>
                </a:moveTo>
                <a:lnTo>
                  <a:pt x="1105064" y="0"/>
                </a:lnTo>
                <a:lnTo>
                  <a:pt x="1105064" y="171285"/>
                </a:lnTo>
                <a:lnTo>
                  <a:pt x="0" y="1712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8" name="Freeform 8"/>
          <p:cNvSpPr/>
          <p:nvPr/>
        </p:nvSpPr>
        <p:spPr>
          <a:xfrm flipH="1">
            <a:off x="530447" y="587967"/>
            <a:ext cx="1105064" cy="171285"/>
          </a:xfrm>
          <a:custGeom>
            <a:avLst/>
            <a:gdLst/>
            <a:ahLst/>
            <a:cxnLst/>
            <a:rect l="l" t="t" r="r" b="b"/>
            <a:pathLst>
              <a:path w="1105064" h="171285">
                <a:moveTo>
                  <a:pt x="1105064" y="0"/>
                </a:moveTo>
                <a:lnTo>
                  <a:pt x="0" y="0"/>
                </a:lnTo>
                <a:lnTo>
                  <a:pt x="0" y="171285"/>
                </a:lnTo>
                <a:lnTo>
                  <a:pt x="1105064" y="171285"/>
                </a:lnTo>
                <a:lnTo>
                  <a:pt x="110506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328719" y="5375023"/>
            <a:ext cx="687676" cy="687676"/>
          </a:xfrm>
          <a:custGeom>
            <a:avLst/>
            <a:gdLst/>
            <a:ahLst/>
            <a:cxnLst/>
            <a:rect l="l" t="t" r="r" b="b"/>
            <a:pathLst>
              <a:path w="687676" h="687676">
                <a:moveTo>
                  <a:pt x="0" y="0"/>
                </a:moveTo>
                <a:lnTo>
                  <a:pt x="687676" y="0"/>
                </a:lnTo>
                <a:lnTo>
                  <a:pt x="687676" y="687676"/>
                </a:lnTo>
                <a:lnTo>
                  <a:pt x="0" y="6876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0" name="Freeform 10"/>
          <p:cNvSpPr/>
          <p:nvPr/>
        </p:nvSpPr>
        <p:spPr>
          <a:xfrm>
            <a:off x="4255354" y="5375023"/>
            <a:ext cx="687676" cy="687676"/>
          </a:xfrm>
          <a:custGeom>
            <a:avLst/>
            <a:gdLst/>
            <a:ahLst/>
            <a:cxnLst/>
            <a:rect l="l" t="t" r="r" b="b"/>
            <a:pathLst>
              <a:path w="687676" h="687676">
                <a:moveTo>
                  <a:pt x="0" y="0"/>
                </a:moveTo>
                <a:lnTo>
                  <a:pt x="687676" y="0"/>
                </a:lnTo>
                <a:lnTo>
                  <a:pt x="687676" y="687676"/>
                </a:lnTo>
                <a:lnTo>
                  <a:pt x="0" y="6876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11" name="Group 11"/>
          <p:cNvGrpSpPr/>
          <p:nvPr/>
        </p:nvGrpSpPr>
        <p:grpSpPr>
          <a:xfrm>
            <a:off x="610360" y="2040317"/>
            <a:ext cx="4107280" cy="2053640"/>
            <a:chOff x="0" y="0"/>
            <a:chExt cx="6350000" cy="3175000"/>
          </a:xfrm>
        </p:grpSpPr>
        <p:sp>
          <p:nvSpPr>
            <p:cNvPr id="12" name="Freeform 12"/>
            <p:cNvSpPr/>
            <p:nvPr/>
          </p:nvSpPr>
          <p:spPr>
            <a:xfrm>
              <a:off x="0" y="0"/>
              <a:ext cx="6350000" cy="3175000"/>
            </a:xfrm>
            <a:custGeom>
              <a:avLst/>
              <a:gdLst/>
              <a:ahLst/>
              <a:cxnLst/>
              <a:rect l="l" t="t" r="r" b="b"/>
              <a:pathLst>
                <a:path w="6350000" h="3175000">
                  <a:moveTo>
                    <a:pt x="6350000" y="3175000"/>
                  </a:moveTo>
                  <a:lnTo>
                    <a:pt x="0" y="3175000"/>
                  </a:lnTo>
                  <a:lnTo>
                    <a:pt x="0" y="1574800"/>
                  </a:lnTo>
                  <a:cubicBezTo>
                    <a:pt x="0" y="704850"/>
                    <a:pt x="704850" y="0"/>
                    <a:pt x="1574800" y="0"/>
                  </a:cubicBezTo>
                  <a:lnTo>
                    <a:pt x="4775200" y="0"/>
                  </a:lnTo>
                  <a:cubicBezTo>
                    <a:pt x="5645150" y="0"/>
                    <a:pt x="6350000" y="704850"/>
                    <a:pt x="6350000" y="1574800"/>
                  </a:cubicBezTo>
                  <a:lnTo>
                    <a:pt x="6350000" y="3175000"/>
                  </a:lnTo>
                  <a:close/>
                </a:path>
              </a:pathLst>
            </a:custGeom>
            <a:blipFill>
              <a:blip r:embed="rId8"/>
              <a:stretch>
                <a:fillRect t="-16625" b="-16625"/>
              </a:stretch>
            </a:blipFill>
          </p:spPr>
          <p:txBody>
            <a:bodyPr/>
            <a:lstStyle/>
            <a:p>
              <a:endParaRPr lang="en-GB"/>
            </a:p>
          </p:txBody>
        </p:sp>
      </p:grpSp>
      <p:sp>
        <p:nvSpPr>
          <p:cNvPr id="13" name="Freeform 12">
            <a:extLst>
              <a:ext uri="{FF2B5EF4-FFF2-40B4-BE49-F238E27FC236}">
                <a16:creationId xmlns:a16="http://schemas.microsoft.com/office/drawing/2014/main" id="{E6709126-BE57-DD1D-2D31-A950CB8846D5}"/>
              </a:ext>
            </a:extLst>
          </p:cNvPr>
          <p:cNvSpPr/>
          <p:nvPr/>
        </p:nvSpPr>
        <p:spPr>
          <a:xfrm>
            <a:off x="218417" y="6597650"/>
            <a:ext cx="2975633" cy="700974"/>
          </a:xfrm>
          <a:custGeom>
            <a:avLst/>
            <a:gdLst/>
            <a:ahLst/>
            <a:cxnLst/>
            <a:rect l="l" t="t" r="r" b="b"/>
            <a:pathLst>
              <a:path w="2975633" h="700974">
                <a:moveTo>
                  <a:pt x="0" y="0"/>
                </a:moveTo>
                <a:lnTo>
                  <a:pt x="2975633" y="0"/>
                </a:lnTo>
                <a:lnTo>
                  <a:pt x="2975633" y="700974"/>
                </a:lnTo>
                <a:lnTo>
                  <a:pt x="0" y="700974"/>
                </a:lnTo>
                <a:lnTo>
                  <a:pt x="0" y="0"/>
                </a:lnTo>
                <a:close/>
              </a:path>
            </a:pathLst>
          </a:custGeom>
          <a:blipFill>
            <a:blip r:embed="rId9"/>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TotalTime>
  <Words>1338</Words>
  <Application>Microsoft Office PowerPoint</Application>
  <PresentationFormat>Custom</PresentationFormat>
  <Paragraphs>119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TS Damas Sans Bold</vt:lpstr>
      <vt:lpstr>Amsterdam One Italics</vt:lpstr>
      <vt:lpstr>ABeeZee</vt:lpstr>
      <vt:lpstr>Calibri</vt:lpstr>
      <vt:lpstr>Arial</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walk booklet - HC</dc:title>
  <dc:creator>A Shelton-Bourke</dc:creator>
  <cp:lastModifiedBy>A Shelton-Bourke</cp:lastModifiedBy>
  <cp:revision>2</cp:revision>
  <dcterms:created xsi:type="dcterms:W3CDTF">2006-08-16T00:00:00Z</dcterms:created>
  <dcterms:modified xsi:type="dcterms:W3CDTF">2024-05-17T07:47:12Z</dcterms:modified>
  <dc:identifier>DAGCxZc23z8</dc:identifier>
</cp:coreProperties>
</file>